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46304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0" userDrawn="1">
          <p15:clr>
            <a:srgbClr val="A4A3A4"/>
          </p15:clr>
        </p15:guide>
        <p15:guide id="2" pos="3288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pos="66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/>
    <p:restoredTop sz="97030"/>
  </p:normalViewPr>
  <p:slideViewPr>
    <p:cSldViewPr snapToGrid="0" showGuides="1">
      <p:cViewPr varScale="1">
        <p:scale>
          <a:sx n="137" d="100"/>
          <a:sy n="137" d="100"/>
        </p:scale>
        <p:origin x="208" y="496"/>
      </p:cViewPr>
      <p:guideLst>
        <p:guide orient="horz" pos="600"/>
        <p:guide pos="3288"/>
        <p:guide orient="horz" pos="2664"/>
        <p:guide pos="66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900" dirty="0">
                <a:solidFill>
                  <a:schemeClr val="tx1"/>
                </a:solidFill>
              </a:rPr>
              <a:t>Top 3 concepts</a:t>
            </a:r>
            <a:r>
              <a:rPr lang="en-US" sz="900" baseline="0" dirty="0">
                <a:solidFill>
                  <a:schemeClr val="tx1"/>
                </a:solidFill>
              </a:rPr>
              <a:t> to identify Horse</a:t>
            </a:r>
            <a:endParaRPr lang="en-US" sz="90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Sheet1!$A$1:$A$3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longneck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0.75700000000000001</c:v>
                </c:pt>
                <c:pt idx="1">
                  <c:v>0.86499999999999999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65-3D4A-9F48-20ACD22F72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71556160"/>
        <c:axId val="2103591424"/>
      </c:barChart>
      <c:catAx>
        <c:axId val="2071556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591424"/>
        <c:crosses val="autoZero"/>
        <c:auto val="1"/>
        <c:lblAlgn val="ctr"/>
        <c:lblOffset val="100"/>
        <c:noMultiLvlLbl val="0"/>
      </c:catAx>
      <c:valAx>
        <c:axId val="210359142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1556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9D910-65D3-E342-883F-FA6EF656CF41}" type="datetimeFigureOut">
              <a:rPr lang="en-US" smtClean="0"/>
              <a:t>6/21/23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50E48-5A7B-D343-B933-A2087826F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76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1pPr>
    <a:lvl2pPr marL="526537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2pPr>
    <a:lvl3pPr marL="1053075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3pPr>
    <a:lvl4pPr marL="1579612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4pPr>
    <a:lvl5pPr marL="2106149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5pPr>
    <a:lvl6pPr marL="2632686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6pPr>
    <a:lvl7pPr marL="3159224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7pPr>
    <a:lvl8pPr marL="3685761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8pPr>
    <a:lvl9pPr marL="4212298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197189"/>
            <a:ext cx="1097280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42174"/>
            <a:ext cx="109728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720" indent="0" algn="ctr">
              <a:buNone/>
              <a:defRPr sz="2133"/>
            </a:lvl2pPr>
            <a:lvl3pPr marL="975439" indent="0" algn="ctr">
              <a:buNone/>
              <a:defRPr sz="1920"/>
            </a:lvl3pPr>
            <a:lvl4pPr marL="1463159" indent="0" algn="ctr">
              <a:buNone/>
              <a:defRPr sz="1707"/>
            </a:lvl4pPr>
            <a:lvl5pPr marL="1950879" indent="0" algn="ctr">
              <a:buNone/>
              <a:defRPr sz="1707"/>
            </a:lvl5pPr>
            <a:lvl6pPr marL="2438598" indent="0" algn="ctr">
              <a:buNone/>
              <a:defRPr sz="1707"/>
            </a:lvl6pPr>
            <a:lvl7pPr marL="2926318" indent="0" algn="ctr">
              <a:buNone/>
              <a:defRPr sz="1707"/>
            </a:lvl7pPr>
            <a:lvl8pPr marL="3414038" indent="0" algn="ctr">
              <a:buNone/>
              <a:defRPr sz="1707"/>
            </a:lvl8pPr>
            <a:lvl9pPr marL="3901757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32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11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389467"/>
            <a:ext cx="315468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389467"/>
            <a:ext cx="928116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9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40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1823723"/>
            <a:ext cx="1261872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4895430"/>
            <a:ext cx="1261872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72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439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159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879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598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318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4038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75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4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1947335"/>
            <a:ext cx="62179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1947335"/>
            <a:ext cx="62179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3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389467"/>
            <a:ext cx="1261872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1793243"/>
            <a:ext cx="6189344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720" indent="0">
              <a:buNone/>
              <a:defRPr sz="2133" b="1"/>
            </a:lvl2pPr>
            <a:lvl3pPr marL="975439" indent="0">
              <a:buNone/>
              <a:defRPr sz="1920" b="1"/>
            </a:lvl3pPr>
            <a:lvl4pPr marL="1463159" indent="0">
              <a:buNone/>
              <a:defRPr sz="1707" b="1"/>
            </a:lvl4pPr>
            <a:lvl5pPr marL="1950879" indent="0">
              <a:buNone/>
              <a:defRPr sz="1707" b="1"/>
            </a:lvl5pPr>
            <a:lvl6pPr marL="2438598" indent="0">
              <a:buNone/>
              <a:defRPr sz="1707" b="1"/>
            </a:lvl6pPr>
            <a:lvl7pPr marL="2926318" indent="0">
              <a:buNone/>
              <a:defRPr sz="1707" b="1"/>
            </a:lvl7pPr>
            <a:lvl8pPr marL="3414038" indent="0">
              <a:buNone/>
              <a:defRPr sz="1707" b="1"/>
            </a:lvl8pPr>
            <a:lvl9pPr marL="3901757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2672082"/>
            <a:ext cx="6189344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1793243"/>
            <a:ext cx="6219826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720" indent="0">
              <a:buNone/>
              <a:defRPr sz="2133" b="1"/>
            </a:lvl2pPr>
            <a:lvl3pPr marL="975439" indent="0">
              <a:buNone/>
              <a:defRPr sz="1920" b="1"/>
            </a:lvl3pPr>
            <a:lvl4pPr marL="1463159" indent="0">
              <a:buNone/>
              <a:defRPr sz="1707" b="1"/>
            </a:lvl4pPr>
            <a:lvl5pPr marL="1950879" indent="0">
              <a:buNone/>
              <a:defRPr sz="1707" b="1"/>
            </a:lvl5pPr>
            <a:lvl6pPr marL="2438598" indent="0">
              <a:buNone/>
              <a:defRPr sz="1707" b="1"/>
            </a:lvl6pPr>
            <a:lvl7pPr marL="2926318" indent="0">
              <a:buNone/>
              <a:defRPr sz="1707" b="1"/>
            </a:lvl7pPr>
            <a:lvl8pPr marL="3414038" indent="0">
              <a:buNone/>
              <a:defRPr sz="1707" b="1"/>
            </a:lvl8pPr>
            <a:lvl9pPr marL="3901757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2672082"/>
            <a:ext cx="6219826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26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98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72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87680"/>
            <a:ext cx="4718684" cy="1706880"/>
          </a:xfrm>
        </p:spPr>
        <p:txBody>
          <a:bodyPr anchor="b"/>
          <a:lstStyle>
            <a:lvl1pPr>
              <a:defRPr sz="34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053256"/>
            <a:ext cx="7406640" cy="5198533"/>
          </a:xfrm>
        </p:spPr>
        <p:txBody>
          <a:bodyPr/>
          <a:lstStyle>
            <a:lvl1pPr>
              <a:defRPr sz="3414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194560"/>
            <a:ext cx="471868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720" indent="0">
              <a:buNone/>
              <a:defRPr sz="1493"/>
            </a:lvl2pPr>
            <a:lvl3pPr marL="975439" indent="0">
              <a:buNone/>
              <a:defRPr sz="1280"/>
            </a:lvl3pPr>
            <a:lvl4pPr marL="1463159" indent="0">
              <a:buNone/>
              <a:defRPr sz="1067"/>
            </a:lvl4pPr>
            <a:lvl5pPr marL="1950879" indent="0">
              <a:buNone/>
              <a:defRPr sz="1067"/>
            </a:lvl5pPr>
            <a:lvl6pPr marL="2438598" indent="0">
              <a:buNone/>
              <a:defRPr sz="1067"/>
            </a:lvl6pPr>
            <a:lvl7pPr marL="2926318" indent="0">
              <a:buNone/>
              <a:defRPr sz="1067"/>
            </a:lvl7pPr>
            <a:lvl8pPr marL="3414038" indent="0">
              <a:buNone/>
              <a:defRPr sz="1067"/>
            </a:lvl8pPr>
            <a:lvl9pPr marL="3901757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87680"/>
            <a:ext cx="4718684" cy="1706880"/>
          </a:xfrm>
        </p:spPr>
        <p:txBody>
          <a:bodyPr anchor="b"/>
          <a:lstStyle>
            <a:lvl1pPr>
              <a:defRPr sz="34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053256"/>
            <a:ext cx="7406640" cy="5198533"/>
          </a:xfrm>
        </p:spPr>
        <p:txBody>
          <a:bodyPr anchor="t"/>
          <a:lstStyle>
            <a:lvl1pPr marL="0" indent="0">
              <a:buNone/>
              <a:defRPr sz="3414"/>
            </a:lvl1pPr>
            <a:lvl2pPr marL="487720" indent="0">
              <a:buNone/>
              <a:defRPr sz="2987"/>
            </a:lvl2pPr>
            <a:lvl3pPr marL="975439" indent="0">
              <a:buNone/>
              <a:defRPr sz="2560"/>
            </a:lvl3pPr>
            <a:lvl4pPr marL="1463159" indent="0">
              <a:buNone/>
              <a:defRPr sz="2133"/>
            </a:lvl4pPr>
            <a:lvl5pPr marL="1950879" indent="0">
              <a:buNone/>
              <a:defRPr sz="2133"/>
            </a:lvl5pPr>
            <a:lvl6pPr marL="2438598" indent="0">
              <a:buNone/>
              <a:defRPr sz="2133"/>
            </a:lvl6pPr>
            <a:lvl7pPr marL="2926318" indent="0">
              <a:buNone/>
              <a:defRPr sz="2133"/>
            </a:lvl7pPr>
            <a:lvl8pPr marL="3414038" indent="0">
              <a:buNone/>
              <a:defRPr sz="2133"/>
            </a:lvl8pPr>
            <a:lvl9pPr marL="3901757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194560"/>
            <a:ext cx="471868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720" indent="0">
              <a:buNone/>
              <a:defRPr sz="1493"/>
            </a:lvl2pPr>
            <a:lvl3pPr marL="975439" indent="0">
              <a:buNone/>
              <a:defRPr sz="1280"/>
            </a:lvl3pPr>
            <a:lvl4pPr marL="1463159" indent="0">
              <a:buNone/>
              <a:defRPr sz="1067"/>
            </a:lvl4pPr>
            <a:lvl5pPr marL="1950879" indent="0">
              <a:buNone/>
              <a:defRPr sz="1067"/>
            </a:lvl5pPr>
            <a:lvl6pPr marL="2438598" indent="0">
              <a:buNone/>
              <a:defRPr sz="1067"/>
            </a:lvl6pPr>
            <a:lvl7pPr marL="2926318" indent="0">
              <a:buNone/>
              <a:defRPr sz="1067"/>
            </a:lvl7pPr>
            <a:lvl8pPr marL="3414038" indent="0">
              <a:buNone/>
              <a:defRPr sz="1067"/>
            </a:lvl8pPr>
            <a:lvl9pPr marL="3901757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19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389467"/>
            <a:ext cx="1261872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947335"/>
            <a:ext cx="1261872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6780109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6780109"/>
            <a:ext cx="49377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6780109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5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75439" rtl="0" eaLnBrk="1" latinLnBrk="0" hangingPunct="1">
        <a:lnSpc>
          <a:spcPct val="90000"/>
        </a:lnSpc>
        <a:spcBef>
          <a:spcPct val="0"/>
        </a:spcBef>
        <a:buNone/>
        <a:defRPr sz="46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60" indent="-243860" algn="l" defTabSz="975439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80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99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7019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739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458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178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897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617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720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439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159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879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598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318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4038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757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emf"/><Relationship Id="rId21" Type="http://schemas.openxmlformats.org/officeDocument/2006/relationships/image" Target="../media/image19.png"/><Relationship Id="rId42" Type="http://schemas.openxmlformats.org/officeDocument/2006/relationships/image" Target="../media/image40.png"/><Relationship Id="rId47" Type="http://schemas.openxmlformats.org/officeDocument/2006/relationships/image" Target="../media/image45.emf"/><Relationship Id="rId63" Type="http://schemas.openxmlformats.org/officeDocument/2006/relationships/image" Target="../media/image61.emf"/><Relationship Id="rId68" Type="http://schemas.openxmlformats.org/officeDocument/2006/relationships/image" Target="../media/image66.png"/><Relationship Id="rId7" Type="http://schemas.openxmlformats.org/officeDocument/2006/relationships/image" Target="../media/image6.png"/><Relationship Id="rId71" Type="http://schemas.openxmlformats.org/officeDocument/2006/relationships/image" Target="../media/image69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10.svg"/><Relationship Id="rId24" Type="http://schemas.openxmlformats.org/officeDocument/2006/relationships/image" Target="../media/image22.emf"/><Relationship Id="rId32" Type="http://schemas.openxmlformats.org/officeDocument/2006/relationships/image" Target="../media/image30.emf"/><Relationship Id="rId37" Type="http://schemas.openxmlformats.org/officeDocument/2006/relationships/image" Target="../media/image35.svg"/><Relationship Id="rId40" Type="http://schemas.openxmlformats.org/officeDocument/2006/relationships/image" Target="../media/image38.png"/><Relationship Id="rId45" Type="http://schemas.openxmlformats.org/officeDocument/2006/relationships/image" Target="../media/image43.svg"/><Relationship Id="rId53" Type="http://schemas.openxmlformats.org/officeDocument/2006/relationships/image" Target="../media/image51.emf"/><Relationship Id="rId58" Type="http://schemas.openxmlformats.org/officeDocument/2006/relationships/image" Target="../media/image56.jpeg"/><Relationship Id="rId66" Type="http://schemas.openxmlformats.org/officeDocument/2006/relationships/image" Target="../media/image64.emf"/><Relationship Id="rId5" Type="http://schemas.openxmlformats.org/officeDocument/2006/relationships/image" Target="../media/image4.gif"/><Relationship Id="rId61" Type="http://schemas.openxmlformats.org/officeDocument/2006/relationships/image" Target="../media/image59.emf"/><Relationship Id="rId19" Type="http://schemas.openxmlformats.org/officeDocument/2006/relationships/image" Target="../media/image17.png"/><Relationship Id="rId14" Type="http://schemas.openxmlformats.org/officeDocument/2006/relationships/chart" Target="../charts/chart1.xml"/><Relationship Id="rId22" Type="http://schemas.openxmlformats.org/officeDocument/2006/relationships/image" Target="../media/image20.png"/><Relationship Id="rId27" Type="http://schemas.openxmlformats.org/officeDocument/2006/relationships/image" Target="../media/image25.emf"/><Relationship Id="rId30" Type="http://schemas.openxmlformats.org/officeDocument/2006/relationships/image" Target="../media/image28.svg"/><Relationship Id="rId35" Type="http://schemas.openxmlformats.org/officeDocument/2006/relationships/image" Target="../media/image33.emf"/><Relationship Id="rId43" Type="http://schemas.openxmlformats.org/officeDocument/2006/relationships/image" Target="../media/image41.svg"/><Relationship Id="rId48" Type="http://schemas.openxmlformats.org/officeDocument/2006/relationships/image" Target="../media/image46.emf"/><Relationship Id="rId56" Type="http://schemas.openxmlformats.org/officeDocument/2006/relationships/image" Target="../media/image54.jpeg"/><Relationship Id="rId64" Type="http://schemas.openxmlformats.org/officeDocument/2006/relationships/image" Target="../media/image62.emf"/><Relationship Id="rId69" Type="http://schemas.openxmlformats.org/officeDocument/2006/relationships/image" Target="../media/image67.png"/><Relationship Id="rId8" Type="http://schemas.openxmlformats.org/officeDocument/2006/relationships/image" Target="../media/image7.png"/><Relationship Id="rId51" Type="http://schemas.openxmlformats.org/officeDocument/2006/relationships/image" Target="../media/image49.emf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5.emf"/><Relationship Id="rId25" Type="http://schemas.openxmlformats.org/officeDocument/2006/relationships/image" Target="../media/image23.emf"/><Relationship Id="rId33" Type="http://schemas.openxmlformats.org/officeDocument/2006/relationships/image" Target="../media/image31.png"/><Relationship Id="rId38" Type="http://schemas.openxmlformats.org/officeDocument/2006/relationships/image" Target="../media/image36.emf"/><Relationship Id="rId46" Type="http://schemas.openxmlformats.org/officeDocument/2006/relationships/image" Target="../media/image44.emf"/><Relationship Id="rId59" Type="http://schemas.openxmlformats.org/officeDocument/2006/relationships/image" Target="../media/image57.png"/><Relationship Id="rId67" Type="http://schemas.openxmlformats.org/officeDocument/2006/relationships/image" Target="../media/image65.emf"/><Relationship Id="rId20" Type="http://schemas.openxmlformats.org/officeDocument/2006/relationships/image" Target="../media/image18.png"/><Relationship Id="rId41" Type="http://schemas.openxmlformats.org/officeDocument/2006/relationships/image" Target="../media/image39.svg"/><Relationship Id="rId54" Type="http://schemas.openxmlformats.org/officeDocument/2006/relationships/image" Target="../media/image52.png"/><Relationship Id="rId62" Type="http://schemas.openxmlformats.org/officeDocument/2006/relationships/image" Target="../media/image60.emf"/><Relationship Id="rId7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3.jpeg"/><Relationship Id="rId23" Type="http://schemas.openxmlformats.org/officeDocument/2006/relationships/image" Target="../media/image21.svg"/><Relationship Id="rId28" Type="http://schemas.openxmlformats.org/officeDocument/2006/relationships/image" Target="../media/image26.emf"/><Relationship Id="rId36" Type="http://schemas.openxmlformats.org/officeDocument/2006/relationships/image" Target="../media/image34.png"/><Relationship Id="rId49" Type="http://schemas.openxmlformats.org/officeDocument/2006/relationships/image" Target="../media/image47.emf"/><Relationship Id="rId57" Type="http://schemas.openxmlformats.org/officeDocument/2006/relationships/image" Target="../media/image55.tiff"/><Relationship Id="rId10" Type="http://schemas.openxmlformats.org/officeDocument/2006/relationships/image" Target="../media/image9.png"/><Relationship Id="rId31" Type="http://schemas.openxmlformats.org/officeDocument/2006/relationships/image" Target="../media/image29.emf"/><Relationship Id="rId44" Type="http://schemas.openxmlformats.org/officeDocument/2006/relationships/image" Target="../media/image42.png"/><Relationship Id="rId52" Type="http://schemas.openxmlformats.org/officeDocument/2006/relationships/image" Target="../media/image50.emf"/><Relationship Id="rId60" Type="http://schemas.openxmlformats.org/officeDocument/2006/relationships/image" Target="../media/image58.emf"/><Relationship Id="rId65" Type="http://schemas.openxmlformats.org/officeDocument/2006/relationships/image" Target="../media/image63.emf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7.emf"/><Relationship Id="rId34" Type="http://schemas.openxmlformats.org/officeDocument/2006/relationships/image" Target="../media/image32.svg"/><Relationship Id="rId50" Type="http://schemas.openxmlformats.org/officeDocument/2006/relationships/image" Target="../media/image48.emf"/><Relationship Id="rId55" Type="http://schemas.openxmlformats.org/officeDocument/2006/relationships/image" Target="../media/image5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77ABA2A-876B-589E-1670-038BBF17B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25866" y="10171"/>
            <a:ext cx="909152" cy="909152"/>
          </a:xfrm>
          <a:prstGeom prst="rect">
            <a:avLst/>
          </a:prstGeom>
        </p:spPr>
      </p:pic>
      <p:pic>
        <p:nvPicPr>
          <p:cNvPr id="12" name="Picture 11" descr="A picture containing font, graphics, logo, symbol&#10;&#10;Description automatically generated">
            <a:extLst>
              <a:ext uri="{FF2B5EF4-FFF2-40B4-BE49-F238E27FC236}">
                <a16:creationId xmlns:a16="http://schemas.microsoft.com/office/drawing/2014/main" id="{BF32C234-375B-6208-C535-1717EB790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80" y="-176310"/>
            <a:ext cx="1434586" cy="80695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DFF9F7-8A59-9E0A-8E91-77C2B528DDBD}"/>
              </a:ext>
            </a:extLst>
          </p:cNvPr>
          <p:cNvCxnSpPr>
            <a:cxnSpLocks/>
          </p:cNvCxnSpPr>
          <p:nvPr/>
        </p:nvCxnSpPr>
        <p:spPr>
          <a:xfrm>
            <a:off x="-1" y="952500"/>
            <a:ext cx="144402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279868-C31B-A368-42F8-67CA18510AEE}"/>
              </a:ext>
            </a:extLst>
          </p:cNvPr>
          <p:cNvSpPr txBox="1"/>
          <p:nvPr/>
        </p:nvSpPr>
        <p:spPr>
          <a:xfrm>
            <a:off x="2477497" y="-76875"/>
            <a:ext cx="9675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CC0000"/>
                </a:solidFill>
              </a:rPr>
              <a:t>Dividing and Conquering a BlackBox to a Mixture of Interpretable Models: </a:t>
            </a:r>
          </a:p>
          <a:p>
            <a:pPr algn="l"/>
            <a:r>
              <a:rPr lang="en-US" sz="2400" b="1" dirty="0">
                <a:solidFill>
                  <a:srgbClr val="CC0000"/>
                </a:solidFill>
              </a:rPr>
              <a:t>                                               Route, Interpret, Repeat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9CFD4D-6404-087E-E6A8-21B28D84D19E}"/>
              </a:ext>
            </a:extLst>
          </p:cNvPr>
          <p:cNvCxnSpPr>
            <a:cxnSpLocks/>
          </p:cNvCxnSpPr>
          <p:nvPr/>
        </p:nvCxnSpPr>
        <p:spPr>
          <a:xfrm>
            <a:off x="5178481" y="1321561"/>
            <a:ext cx="0" cy="59760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246DC8-9836-1B3C-D7F8-7FC0BA97E043}"/>
              </a:ext>
            </a:extLst>
          </p:cNvPr>
          <p:cNvCxnSpPr>
            <a:cxnSpLocks/>
          </p:cNvCxnSpPr>
          <p:nvPr/>
        </p:nvCxnSpPr>
        <p:spPr>
          <a:xfrm>
            <a:off x="10541209" y="1321560"/>
            <a:ext cx="0" cy="59801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7C4EC7-C69A-59B7-D938-2BAB04F5D4C0}"/>
              </a:ext>
            </a:extLst>
          </p:cNvPr>
          <p:cNvSpPr txBox="1"/>
          <p:nvPr/>
        </p:nvSpPr>
        <p:spPr>
          <a:xfrm>
            <a:off x="3108504" y="630644"/>
            <a:ext cx="8118441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Shantanu Ghosh (BU),</a:t>
            </a:r>
            <a:r>
              <a:rPr lang="en-US" sz="1707" baseline="30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Ke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Yu (Pitt),</a:t>
            </a:r>
            <a:r>
              <a:rPr lang="en-US" sz="1707" baseline="30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Forough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Arabshahi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(Meta),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Kayhan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Batmanghelich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(BU)</a:t>
            </a:r>
            <a:endParaRPr lang="en-US" sz="1707" baseline="30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3" name="Picture 22" descr="A qr code with black squares&#10;&#10;Description automatically generated with low confidence">
            <a:extLst>
              <a:ext uri="{FF2B5EF4-FFF2-40B4-BE49-F238E27FC236}">
                <a16:creationId xmlns:a16="http://schemas.microsoft.com/office/drawing/2014/main" id="{45FAA048-40B1-F667-C52A-E75AA2E56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2671" y="37071"/>
            <a:ext cx="688218" cy="6882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F757BC-6047-A268-C8AF-33241934533B}"/>
              </a:ext>
            </a:extLst>
          </p:cNvPr>
          <p:cNvSpPr txBox="1"/>
          <p:nvPr/>
        </p:nvSpPr>
        <p:spPr>
          <a:xfrm>
            <a:off x="13294426" y="672761"/>
            <a:ext cx="1313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project website</a:t>
            </a:r>
          </a:p>
        </p:txBody>
      </p:sp>
      <p:pic>
        <p:nvPicPr>
          <p:cNvPr id="37" name="Picture 36" descr="A picture containing screenshot, graphics, font, graphic design&#10;&#10;Description automatically generated">
            <a:extLst>
              <a:ext uri="{FF2B5EF4-FFF2-40B4-BE49-F238E27FC236}">
                <a16:creationId xmlns:a16="http://schemas.microsoft.com/office/drawing/2014/main" id="{64F34B1D-0AAA-B5E6-E02A-11AF06DCF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535" y="369064"/>
            <a:ext cx="1497440" cy="48424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CF978AF-DCE2-116B-96E5-89A3FBD3E5F5}"/>
              </a:ext>
            </a:extLst>
          </p:cNvPr>
          <p:cNvSpPr txBox="1"/>
          <p:nvPr/>
        </p:nvSpPr>
        <p:spPr>
          <a:xfrm>
            <a:off x="97999" y="1243571"/>
            <a:ext cx="486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Deep learning model explanation is dichotomous</a:t>
            </a:r>
          </a:p>
        </p:txBody>
      </p:sp>
      <p:pic>
        <p:nvPicPr>
          <p:cNvPr id="52" name="Picture 51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BAADB212-AFEE-D511-CD9E-E7934FDC95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8" y="490132"/>
            <a:ext cx="2124637" cy="444757"/>
          </a:xfrm>
          <a:prstGeom prst="rect">
            <a:avLst/>
          </a:prstGeom>
          <a:noFill/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9E4B490-30A6-9509-FF43-147C859ADF73}"/>
              </a:ext>
            </a:extLst>
          </p:cNvPr>
          <p:cNvSpPr txBox="1"/>
          <p:nvPr/>
        </p:nvSpPr>
        <p:spPr>
          <a:xfrm>
            <a:off x="97999" y="962133"/>
            <a:ext cx="1443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C0000"/>
                </a:solidFill>
              </a:rPr>
              <a:t>TLDR:</a:t>
            </a:r>
            <a:r>
              <a:rPr lang="en-US" dirty="0"/>
              <a:t> Extracting a mixture of interpretable models from a BlackBox to provide instance specific concept-based explanations using First-order logic (FOL).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C1E1A19D-D005-94D8-7461-EF1FC944E823}"/>
              </a:ext>
            </a:extLst>
          </p:cNvPr>
          <p:cNvSpPr txBox="1"/>
          <p:nvPr/>
        </p:nvSpPr>
        <p:spPr>
          <a:xfrm>
            <a:off x="625799" y="2603254"/>
            <a:ext cx="5592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Interpretable by design models (e.g., CBM [Koh et al.])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3B6ECC1E-E195-26C1-4537-A66107580927}"/>
              </a:ext>
            </a:extLst>
          </p:cNvPr>
          <p:cNvSpPr txBox="1"/>
          <p:nvPr/>
        </p:nvSpPr>
        <p:spPr>
          <a:xfrm>
            <a:off x="2777348" y="4021107"/>
            <a:ext cx="889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Poor</a:t>
            </a:r>
          </a:p>
          <a:p>
            <a:pPr algn="ctr"/>
            <a:r>
              <a:rPr lang="en-US" sz="1200" dirty="0"/>
              <a:t>localization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0EB53D1B-33EA-95D5-27B3-8131A5BB73AC}"/>
              </a:ext>
            </a:extLst>
          </p:cNvPr>
          <p:cNvSpPr txBox="1"/>
          <p:nvPr/>
        </p:nvSpPr>
        <p:spPr>
          <a:xfrm>
            <a:off x="40843" y="4270118"/>
            <a:ext cx="2781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4" indent="-171454">
              <a:buFont typeface="Arial" panose="020B0604020202020204" pitchFamily="34" charset="0"/>
              <a:buChar char="•"/>
            </a:pPr>
            <a:r>
              <a:rPr lang="en-US" sz="1200" dirty="0"/>
              <a:t>Post-hoc explanations maintain performance of the Blackbox but suffer from a lack of fidelity. Thus, recourse to a model’s undesirable behavior is unclear [Rudin et al.]. </a:t>
            </a:r>
          </a:p>
          <a:p>
            <a:endParaRPr lang="en-US" sz="1200" dirty="0"/>
          </a:p>
          <a:p>
            <a:pPr marL="171454" indent="-171454">
              <a:buFont typeface="Arial" panose="020B0604020202020204" pitchFamily="34" charset="0"/>
              <a:buChar char="•"/>
            </a:pPr>
            <a:r>
              <a:rPr lang="en-US" sz="1200" dirty="0"/>
              <a:t>For CBMs, single interpretable classifier explains all the samples of class, offering generic explanations.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AD66EA-2DEA-88FA-A024-32E58EE8D35C}"/>
              </a:ext>
            </a:extLst>
          </p:cNvPr>
          <p:cNvGrpSpPr/>
          <p:nvPr/>
        </p:nvGrpSpPr>
        <p:grpSpPr>
          <a:xfrm>
            <a:off x="673105" y="1602240"/>
            <a:ext cx="3329847" cy="946412"/>
            <a:chOff x="644114" y="1685545"/>
            <a:chExt cx="3329847" cy="94641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B63DDFB-83BB-32C2-8B7A-A5F7E8AA6CD2}"/>
                </a:ext>
              </a:extLst>
            </p:cNvPr>
            <p:cNvGrpSpPr/>
            <p:nvPr/>
          </p:nvGrpSpPr>
          <p:grpSpPr>
            <a:xfrm>
              <a:off x="644114" y="1696592"/>
              <a:ext cx="1103441" cy="818166"/>
              <a:chOff x="-93839" y="1423265"/>
              <a:chExt cx="1216152" cy="1216152"/>
            </a:xfrm>
          </p:grpSpPr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006D00D1-F83E-3483-D6F6-9E4537FE9222}"/>
                  </a:ext>
                </a:extLst>
              </p:cNvPr>
              <p:cNvSpPr/>
              <p:nvPr/>
            </p:nvSpPr>
            <p:spPr>
              <a:xfrm>
                <a:off x="-93839" y="1423265"/>
                <a:ext cx="1216152" cy="1216152"/>
              </a:xfrm>
              <a:prstGeom prst="cube">
                <a:avLst>
                  <a:gd name="adj" fmla="val 32335"/>
                </a:avLst>
              </a:prstGeom>
              <a:solidFill>
                <a:schemeClr val="tx1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A49C9F-5CB7-F381-1507-E31B111BBDAE}"/>
                  </a:ext>
                </a:extLst>
              </p:cNvPr>
              <p:cNvSpPr txBox="1"/>
              <p:nvPr/>
            </p:nvSpPr>
            <p:spPr>
              <a:xfrm>
                <a:off x="-73259" y="1734889"/>
                <a:ext cx="734755" cy="605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Create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a 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BlackBox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2AB52D9-9FA2-81DE-78A2-4492C0A18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94970" y="1685545"/>
              <a:ext cx="878991" cy="878991"/>
            </a:xfrm>
            <a:prstGeom prst="rect">
              <a:avLst/>
            </a:prstGeom>
          </p:spPr>
        </p:pic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8CCCF43-35D8-51A9-4607-80C499020FBB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1555171" y="2115606"/>
              <a:ext cx="1539799" cy="94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C7E4E43-457E-5B4C-F9D8-5C1711A62251}"/>
                </a:ext>
              </a:extLst>
            </p:cNvPr>
            <p:cNvSpPr txBox="1"/>
            <p:nvPr/>
          </p:nvSpPr>
          <p:spPr>
            <a:xfrm>
              <a:off x="1770125" y="1889479"/>
              <a:ext cx="12089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Explain post-hoc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A326C1B8-D7AA-AD03-DD53-5F8EC151D49E}"/>
                </a:ext>
              </a:extLst>
            </p:cNvPr>
            <p:cNvSpPr txBox="1"/>
            <p:nvPr/>
          </p:nvSpPr>
          <p:spPr>
            <a:xfrm>
              <a:off x="2066211" y="2262625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</a:t>
              </a:r>
            </a:p>
          </p:txBody>
        </p:sp>
      </p:grpSp>
      <p:pic>
        <p:nvPicPr>
          <p:cNvPr id="1035" name="Picture 1034" descr="A blue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25790118-6A9E-F8E2-7599-96ABB3CF6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043" y="2991433"/>
            <a:ext cx="877824" cy="877824"/>
          </a:xfrm>
          <a:prstGeom prst="rect">
            <a:avLst/>
          </a:prstGeom>
        </p:spPr>
      </p:pic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2B58D658-7601-27A0-2FFF-113ABE8AE8B8}"/>
              </a:ext>
            </a:extLst>
          </p:cNvPr>
          <p:cNvGrpSpPr/>
          <p:nvPr/>
        </p:nvGrpSpPr>
        <p:grpSpPr>
          <a:xfrm>
            <a:off x="2129227" y="2820274"/>
            <a:ext cx="1465786" cy="1200329"/>
            <a:chOff x="8018146" y="3599918"/>
            <a:chExt cx="1465786" cy="1200329"/>
          </a:xfrm>
        </p:grpSpPr>
        <p:sp>
          <p:nvSpPr>
            <p:cNvPr id="1040" name="Rounded Rectangle 1039">
              <a:extLst>
                <a:ext uri="{FF2B5EF4-FFF2-40B4-BE49-F238E27FC236}">
                  <a16:creationId xmlns:a16="http://schemas.microsoft.com/office/drawing/2014/main" id="{6ADB8890-163E-F9B6-E913-E86F0E43F2EA}"/>
                </a:ext>
              </a:extLst>
            </p:cNvPr>
            <p:cNvSpPr/>
            <p:nvPr/>
          </p:nvSpPr>
          <p:spPr>
            <a:xfrm>
              <a:off x="8056308" y="3645312"/>
              <a:ext cx="1319498" cy="111678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D9F18A13-FFB8-CB4A-CD40-5B89EB0619FA}"/>
                </a:ext>
              </a:extLst>
            </p:cNvPr>
            <p:cNvSpPr txBox="1"/>
            <p:nvPr/>
          </p:nvSpPr>
          <p:spPr>
            <a:xfrm>
              <a:off x="8018146" y="3599918"/>
              <a:ext cx="1465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         Concepts</a:t>
              </a:r>
            </a:p>
            <a:p>
              <a:r>
                <a:rPr lang="en-US" sz="1200" dirty="0"/>
                <a:t>1. Bill shape hooked</a:t>
              </a:r>
            </a:p>
            <a:p>
              <a:r>
                <a:rPr lang="en-US" sz="1200" dirty="0"/>
                <a:t>2. Medium size</a:t>
              </a:r>
            </a:p>
            <a:p>
              <a:r>
                <a:rPr lang="en-US" sz="1200" dirty="0"/>
                <a:t>3. Bill shape cone</a:t>
              </a:r>
            </a:p>
            <a:p>
              <a:r>
                <a:rPr lang="en-US" sz="1200" dirty="0"/>
                <a:t>4. Bill color black</a:t>
              </a:r>
            </a:p>
            <a:p>
              <a:r>
                <a:rPr lang="en-US" sz="1200" dirty="0"/>
                <a:t>               …..</a:t>
              </a:r>
            </a:p>
          </p:txBody>
        </p:sp>
      </p:grpSp>
      <p:pic>
        <p:nvPicPr>
          <p:cNvPr id="1042" name="Graphic 1041">
            <a:extLst>
              <a:ext uri="{FF2B5EF4-FFF2-40B4-BE49-F238E27FC236}">
                <a16:creationId xmlns:a16="http://schemas.microsoft.com/office/drawing/2014/main" id="{726834D9-E0B7-C453-5A72-1D49F3A994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43304" y="3208108"/>
            <a:ext cx="378038" cy="413540"/>
          </a:xfrm>
          <a:prstGeom prst="rect">
            <a:avLst/>
          </a:prstGeom>
        </p:spPr>
      </p:pic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BF9242EE-D9D4-E67C-613A-76CDDC1DCAAE}"/>
              </a:ext>
            </a:extLst>
          </p:cNvPr>
          <p:cNvGrpSpPr/>
          <p:nvPr/>
        </p:nvGrpSpPr>
        <p:grpSpPr>
          <a:xfrm>
            <a:off x="1174176" y="3102345"/>
            <a:ext cx="801920" cy="651045"/>
            <a:chOff x="1316345" y="3374164"/>
            <a:chExt cx="801920" cy="651045"/>
          </a:xfrm>
        </p:grpSpPr>
        <p:sp>
          <p:nvSpPr>
            <p:cNvPr id="1037" name="Trapezoid 1036">
              <a:extLst>
                <a:ext uri="{FF2B5EF4-FFF2-40B4-BE49-F238E27FC236}">
                  <a16:creationId xmlns:a16="http://schemas.microsoft.com/office/drawing/2014/main" id="{1013C6C8-1311-8DBF-DFB2-F0E89F35BAB7}"/>
                </a:ext>
              </a:extLst>
            </p:cNvPr>
            <p:cNvSpPr/>
            <p:nvPr/>
          </p:nvSpPr>
          <p:spPr>
            <a:xfrm rot="5400000">
              <a:off x="1405264" y="3312209"/>
              <a:ext cx="651045" cy="774956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79219C27-6478-1616-9FA2-AA3F0A201BA9}"/>
                </a:ext>
              </a:extLst>
            </p:cNvPr>
            <p:cNvSpPr txBox="1"/>
            <p:nvPr/>
          </p:nvSpPr>
          <p:spPr>
            <a:xfrm>
              <a:off x="1316345" y="3443726"/>
              <a:ext cx="774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Feature</a:t>
              </a:r>
            </a:p>
            <a:p>
              <a:r>
                <a:rPr lang="en-US" sz="1200" b="1" dirty="0"/>
                <a:t>extractor</a:t>
              </a:r>
            </a:p>
          </p:txBody>
        </p:sp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EFF0BF58-ED7D-212D-C9D7-3B2753FCC51F}"/>
              </a:ext>
            </a:extLst>
          </p:cNvPr>
          <p:cNvGrpSpPr/>
          <p:nvPr/>
        </p:nvGrpSpPr>
        <p:grpSpPr>
          <a:xfrm>
            <a:off x="4216975" y="3275606"/>
            <a:ext cx="961610" cy="278543"/>
            <a:chOff x="8117534" y="3624498"/>
            <a:chExt cx="961610" cy="278543"/>
          </a:xfrm>
        </p:grpSpPr>
        <p:sp>
          <p:nvSpPr>
            <p:cNvPr id="1050" name="Rounded Rectangle 1049">
              <a:extLst>
                <a:ext uri="{FF2B5EF4-FFF2-40B4-BE49-F238E27FC236}">
                  <a16:creationId xmlns:a16="http://schemas.microsoft.com/office/drawing/2014/main" id="{15DA1AEA-CC5A-6884-38FD-9DE4A11CF9EA}"/>
                </a:ext>
              </a:extLst>
            </p:cNvPr>
            <p:cNvSpPr/>
            <p:nvPr/>
          </p:nvSpPr>
          <p:spPr>
            <a:xfrm>
              <a:off x="8220301" y="3624498"/>
              <a:ext cx="769433" cy="27699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B03D6C09-70D4-B4FD-AC0A-B0BF1BB651B8}"/>
                </a:ext>
              </a:extLst>
            </p:cNvPr>
            <p:cNvSpPr txBox="1"/>
            <p:nvPr/>
          </p:nvSpPr>
          <p:spPr>
            <a:xfrm>
              <a:off x="8117534" y="3626042"/>
              <a:ext cx="9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 Bird species</a:t>
              </a:r>
            </a:p>
          </p:txBody>
        </p:sp>
      </p:grp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A79DC035-1B59-D48E-56C9-940C9C0A4092}"/>
              </a:ext>
            </a:extLst>
          </p:cNvPr>
          <p:cNvCxnSpPr>
            <a:cxnSpLocks/>
            <a:stCxn id="1035" idx="3"/>
            <a:endCxn id="1037" idx="2"/>
          </p:cNvCxnSpPr>
          <p:nvPr/>
        </p:nvCxnSpPr>
        <p:spPr>
          <a:xfrm flipV="1">
            <a:off x="995867" y="3427869"/>
            <a:ext cx="205273" cy="247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FBF002BA-CE5A-E5CD-A03C-1614485B2257}"/>
              </a:ext>
            </a:extLst>
          </p:cNvPr>
          <p:cNvCxnSpPr>
            <a:cxnSpLocks/>
            <a:stCxn id="1037" idx="0"/>
            <a:endCxn id="1040" idx="1"/>
          </p:cNvCxnSpPr>
          <p:nvPr/>
        </p:nvCxnSpPr>
        <p:spPr>
          <a:xfrm flipV="1">
            <a:off x="1976096" y="3424061"/>
            <a:ext cx="191293" cy="380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Arrow Connector 1065">
            <a:extLst>
              <a:ext uri="{FF2B5EF4-FFF2-40B4-BE49-F238E27FC236}">
                <a16:creationId xmlns:a16="http://schemas.microsoft.com/office/drawing/2014/main" id="{E4364D0F-CA3C-662D-D703-CDD5F23753E8}"/>
              </a:ext>
            </a:extLst>
          </p:cNvPr>
          <p:cNvCxnSpPr>
            <a:cxnSpLocks/>
            <a:stCxn id="1040" idx="3"/>
            <a:endCxn id="1042" idx="1"/>
          </p:cNvCxnSpPr>
          <p:nvPr/>
        </p:nvCxnSpPr>
        <p:spPr>
          <a:xfrm flipV="1">
            <a:off x="3486887" y="3414878"/>
            <a:ext cx="256417" cy="918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Arrow Connector 1073">
            <a:extLst>
              <a:ext uri="{FF2B5EF4-FFF2-40B4-BE49-F238E27FC236}">
                <a16:creationId xmlns:a16="http://schemas.microsoft.com/office/drawing/2014/main" id="{F45D7EE7-F29D-8B98-239E-D251FC2AB60F}"/>
              </a:ext>
            </a:extLst>
          </p:cNvPr>
          <p:cNvCxnSpPr>
            <a:cxnSpLocks/>
            <a:stCxn id="1042" idx="3"/>
            <a:endCxn id="1050" idx="1"/>
          </p:cNvCxnSpPr>
          <p:nvPr/>
        </p:nvCxnSpPr>
        <p:spPr>
          <a:xfrm flipV="1">
            <a:off x="4121342" y="3414106"/>
            <a:ext cx="198400" cy="77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1" name="TextBox 1090">
            <a:extLst>
              <a:ext uri="{FF2B5EF4-FFF2-40B4-BE49-F238E27FC236}">
                <a16:creationId xmlns:a16="http://schemas.microsoft.com/office/drawing/2014/main" id="{46BD0D99-986F-FA62-D466-360A0523D984}"/>
              </a:ext>
            </a:extLst>
          </p:cNvPr>
          <p:cNvSpPr txBox="1"/>
          <p:nvPr/>
        </p:nvSpPr>
        <p:spPr>
          <a:xfrm>
            <a:off x="808008" y="4044118"/>
            <a:ext cx="124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Motivation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5D01FDD5-5199-0FAB-184C-F2813AF88B14}"/>
              </a:ext>
            </a:extLst>
          </p:cNvPr>
          <p:cNvSpPr txBox="1"/>
          <p:nvPr/>
        </p:nvSpPr>
        <p:spPr>
          <a:xfrm>
            <a:off x="3857238" y="4021107"/>
            <a:ext cx="100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Affinity </a:t>
            </a:r>
          </a:p>
          <a:p>
            <a:pPr algn="ctr"/>
            <a:r>
              <a:rPr lang="en-US" sz="1200" dirty="0"/>
              <a:t>for the edges</a:t>
            </a:r>
          </a:p>
        </p:txBody>
      </p: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D1248282-F998-96AA-7884-8010E981A278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11" y="5348324"/>
            <a:ext cx="731929" cy="1035918"/>
            <a:chOff x="827312" y="905411"/>
            <a:chExt cx="2318536" cy="3281480"/>
          </a:xfrm>
        </p:grpSpPr>
        <p:pic>
          <p:nvPicPr>
            <p:cNvPr id="1102" name="Picture 1101" descr="A couple of horses stand near each other&#10;&#10;Description automatically generated with medium confidence">
              <a:extLst>
                <a:ext uri="{FF2B5EF4-FFF2-40B4-BE49-F238E27FC236}">
                  <a16:creationId xmlns:a16="http://schemas.microsoft.com/office/drawing/2014/main" id="{C9F43845-6EE7-5746-8D9E-2DC59024C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7312" y="905411"/>
              <a:ext cx="2304361" cy="1682162"/>
            </a:xfrm>
            <a:prstGeom prst="rect">
              <a:avLst/>
            </a:prstGeom>
          </p:spPr>
        </p:pic>
        <p:pic>
          <p:nvPicPr>
            <p:cNvPr id="1104" name="Picture 4">
              <a:extLst>
                <a:ext uri="{FF2B5EF4-FFF2-40B4-BE49-F238E27FC236}">
                  <a16:creationId xmlns:a16="http://schemas.microsoft.com/office/drawing/2014/main" id="{D779C36E-AB95-266B-3DE1-57630CEA3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487" y="2641026"/>
              <a:ext cx="2304361" cy="154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114" name="Chart 1113">
            <a:extLst>
              <a:ext uri="{FF2B5EF4-FFF2-40B4-BE49-F238E27FC236}">
                <a16:creationId xmlns:a16="http://schemas.microsoft.com/office/drawing/2014/main" id="{1D4DBB59-9003-C979-69DB-62B33DB648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9026070"/>
              </p:ext>
            </p:extLst>
          </p:nvPr>
        </p:nvGraphicFramePr>
        <p:xfrm>
          <a:off x="3547220" y="5212232"/>
          <a:ext cx="1625600" cy="130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214" name="TextBox 1213">
            <a:extLst>
              <a:ext uri="{FF2B5EF4-FFF2-40B4-BE49-F238E27FC236}">
                <a16:creationId xmlns:a16="http://schemas.microsoft.com/office/drawing/2014/main" id="{734BE618-BCF9-BF86-24C2-D5F9E5C52472}"/>
              </a:ext>
            </a:extLst>
          </p:cNvPr>
          <p:cNvSpPr txBox="1"/>
          <p:nvPr/>
        </p:nvSpPr>
        <p:spPr>
          <a:xfrm>
            <a:off x="6713853" y="1243571"/>
            <a:ext cx="238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Route Interpret Repeat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242A67B1-E9CA-2C58-213E-78628FBE6F3C}"/>
              </a:ext>
            </a:extLst>
          </p:cNvPr>
          <p:cNvSpPr txBox="1"/>
          <p:nvPr/>
        </p:nvSpPr>
        <p:spPr>
          <a:xfrm>
            <a:off x="5931863" y="4202932"/>
            <a:ext cx="375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Capturing heterogenous explanations</a:t>
            </a:r>
          </a:p>
        </p:txBody>
      </p:sp>
      <p:pic>
        <p:nvPicPr>
          <p:cNvPr id="1293" name="Picture 8" descr="Gradient class activation mapping (Grad-CAM) heatmaps of feature                         importance for prediction of a positive coronavirus disease 2019 (COVID-19)                         finding. Generated heatmaps appropriately highlight abnormalities in the                         lungs in (a–c) those images accurately labeled as depicting positive                         COVID-19 findings, in contrast to (d) images that were accurately labeled as                         depicting negative COVID-19 findings. The intensity of colors on the heatmap                         corresponds to features of the image that are important for prediction of                         COVID-19 positivity.">
            <a:extLst>
              <a:ext uri="{FF2B5EF4-FFF2-40B4-BE49-F238E27FC236}">
                <a16:creationId xmlns:a16="http://schemas.microsoft.com/office/drawing/2014/main" id="{FBA159D8-7A23-8AA5-A7E5-E09C802C6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56" t="6107" r="520" b="1799"/>
          <a:stretch/>
        </p:blipFill>
        <p:spPr bwMode="auto">
          <a:xfrm>
            <a:off x="2829301" y="4458608"/>
            <a:ext cx="790825" cy="851063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4" name="Picture 10">
            <a:extLst>
              <a:ext uri="{FF2B5EF4-FFF2-40B4-BE49-F238E27FC236}">
                <a16:creationId xmlns:a16="http://schemas.microsoft.com/office/drawing/2014/main" id="{13EA8767-8CC4-C469-162D-A316A91F9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1" t="3917" r="1925" b="6486"/>
          <a:stretch/>
        </p:blipFill>
        <p:spPr bwMode="auto">
          <a:xfrm>
            <a:off x="3933893" y="4445881"/>
            <a:ext cx="853851" cy="852027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5" name="TextBox 1294">
            <a:extLst>
              <a:ext uri="{FF2B5EF4-FFF2-40B4-BE49-F238E27FC236}">
                <a16:creationId xmlns:a16="http://schemas.microsoft.com/office/drawing/2014/main" id="{D2C26C87-B8F3-816F-4A2C-0BE524FC2064}"/>
              </a:ext>
            </a:extLst>
          </p:cNvPr>
          <p:cNvSpPr txBox="1"/>
          <p:nvPr/>
        </p:nvSpPr>
        <p:spPr>
          <a:xfrm>
            <a:off x="876291" y="6085943"/>
            <a:ext cx="1033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Notation</a:t>
            </a:r>
          </a:p>
        </p:txBody>
      </p:sp>
      <p:pic>
        <p:nvPicPr>
          <p:cNvPr id="1296" name="Picture 1295">
            <a:extLst>
              <a:ext uri="{FF2B5EF4-FFF2-40B4-BE49-F238E27FC236}">
                <a16:creationId xmlns:a16="http://schemas.microsoft.com/office/drawing/2014/main" id="{E3F4FE1E-9606-148E-1B40-BBDC34FEF0F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98" y="6448790"/>
            <a:ext cx="4541016" cy="760677"/>
          </a:xfrm>
          <a:prstGeom prst="rect">
            <a:avLst/>
          </a:prstGeom>
        </p:spPr>
      </p:pic>
      <p:grpSp>
        <p:nvGrpSpPr>
          <p:cNvPr id="1625" name="Group 1624">
            <a:extLst>
              <a:ext uri="{FF2B5EF4-FFF2-40B4-BE49-F238E27FC236}">
                <a16:creationId xmlns:a16="http://schemas.microsoft.com/office/drawing/2014/main" id="{8E0C06C7-3A42-1257-562E-56A20017EAE5}"/>
              </a:ext>
            </a:extLst>
          </p:cNvPr>
          <p:cNvGrpSpPr/>
          <p:nvPr/>
        </p:nvGrpSpPr>
        <p:grpSpPr>
          <a:xfrm>
            <a:off x="5251649" y="1571131"/>
            <a:ext cx="5017160" cy="2645364"/>
            <a:chOff x="5124897" y="1701353"/>
            <a:chExt cx="5411977" cy="2778022"/>
          </a:xfrm>
        </p:grpSpPr>
        <p:sp>
          <p:nvSpPr>
            <p:cNvPr id="1297" name="TextBox 1296">
              <a:extLst>
                <a:ext uri="{FF2B5EF4-FFF2-40B4-BE49-F238E27FC236}">
                  <a16:creationId xmlns:a16="http://schemas.microsoft.com/office/drawing/2014/main" id="{26AFAA1E-C635-478B-7272-7E84E20DFF3E}"/>
                </a:ext>
              </a:extLst>
            </p:cNvPr>
            <p:cNvSpPr txBox="1"/>
            <p:nvPr/>
          </p:nvSpPr>
          <p:spPr>
            <a:xfrm>
              <a:off x="5124897" y="4220807"/>
              <a:ext cx="2960649" cy="258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Each </a:t>
              </a:r>
              <a:r>
                <a:rPr lang="en-US" sz="1000" i="1" dirty="0"/>
                <a:t>g </a:t>
              </a:r>
              <a:r>
                <a:rPr lang="en-US" sz="1000" dirty="0"/>
                <a:t>is E-LEN [</a:t>
              </a:r>
              <a:r>
                <a:rPr lang="en-US" sz="1000" dirty="0" err="1"/>
                <a:t>Barberio</a:t>
              </a:r>
              <a:r>
                <a:rPr lang="en-US" sz="1000" dirty="0"/>
                <a:t> et al.], constructing FOL</a:t>
              </a:r>
              <a:endParaRPr lang="en-US" sz="1000" i="1" dirty="0"/>
            </a:p>
          </p:txBody>
        </p:sp>
        <p:grpSp>
          <p:nvGrpSpPr>
            <p:cNvPr id="1379" name="Group 1378">
              <a:extLst>
                <a:ext uri="{FF2B5EF4-FFF2-40B4-BE49-F238E27FC236}">
                  <a16:creationId xmlns:a16="http://schemas.microsoft.com/office/drawing/2014/main" id="{78EA1AE7-F92E-B114-7820-2186F88AD734}"/>
                </a:ext>
              </a:extLst>
            </p:cNvPr>
            <p:cNvGrpSpPr/>
            <p:nvPr/>
          </p:nvGrpSpPr>
          <p:grpSpPr>
            <a:xfrm>
              <a:off x="5201949" y="1701353"/>
              <a:ext cx="5334925" cy="2517660"/>
              <a:chOff x="218181" y="350883"/>
              <a:chExt cx="5887906" cy="2803549"/>
            </a:xfrm>
          </p:grpSpPr>
          <p:cxnSp>
            <p:nvCxnSpPr>
              <p:cNvPr id="1380" name="Straight Connector 1379">
                <a:extLst>
                  <a:ext uri="{FF2B5EF4-FFF2-40B4-BE49-F238E27FC236}">
                    <a16:creationId xmlns:a16="http://schemas.microsoft.com/office/drawing/2014/main" id="{420FF8C7-D99F-E1B1-A1C5-67E8B9766C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71" y="1854416"/>
                <a:ext cx="1170937" cy="0"/>
              </a:xfrm>
              <a:prstGeom prst="line">
                <a:avLst/>
              </a:prstGeom>
              <a:ln w="2540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1" name="Straight Connector 1380">
                <a:extLst>
                  <a:ext uri="{FF2B5EF4-FFF2-40B4-BE49-F238E27FC236}">
                    <a16:creationId xmlns:a16="http://schemas.microsoft.com/office/drawing/2014/main" id="{3A131B5C-8EE7-40BD-FAEE-E86A38C839F2}"/>
                  </a:ext>
                </a:extLst>
              </p:cNvPr>
              <p:cNvCxnSpPr>
                <a:cxnSpLocks/>
                <a:endCxn id="1474" idx="1"/>
              </p:cNvCxnSpPr>
              <p:nvPr/>
            </p:nvCxnSpPr>
            <p:spPr>
              <a:xfrm>
                <a:off x="1386005" y="1806112"/>
                <a:ext cx="1403765" cy="9963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2" name="Freeform 1381">
                <a:extLst>
                  <a:ext uri="{FF2B5EF4-FFF2-40B4-BE49-F238E27FC236}">
                    <a16:creationId xmlns:a16="http://schemas.microsoft.com/office/drawing/2014/main" id="{C609E46F-1D61-9D49-6490-D21528DEDAEA}"/>
                  </a:ext>
                </a:extLst>
              </p:cNvPr>
              <p:cNvSpPr/>
              <p:nvPr/>
            </p:nvSpPr>
            <p:spPr>
              <a:xfrm>
                <a:off x="1391023" y="1903118"/>
                <a:ext cx="978517" cy="558650"/>
              </a:xfrm>
              <a:custGeom>
                <a:avLst/>
                <a:gdLst>
                  <a:gd name="connsiteX0" fmla="*/ 0 w 1982364"/>
                  <a:gd name="connsiteY0" fmla="*/ 23861 h 1089279"/>
                  <a:gd name="connsiteX1" fmla="*/ 614254 w 1982364"/>
                  <a:gd name="connsiteY1" fmla="*/ 37821 h 1089279"/>
                  <a:gd name="connsiteX2" fmla="*/ 879500 w 1982364"/>
                  <a:gd name="connsiteY2" fmla="*/ 379849 h 1089279"/>
                  <a:gd name="connsiteX3" fmla="*/ 1214547 w 1982364"/>
                  <a:gd name="connsiteY3" fmla="*/ 994102 h 1089279"/>
                  <a:gd name="connsiteX4" fmla="*/ 1982364 w 1982364"/>
                  <a:gd name="connsiteY4" fmla="*/ 1077864 h 1089279"/>
                  <a:gd name="connsiteX0" fmla="*/ 0 w 1974014"/>
                  <a:gd name="connsiteY0" fmla="*/ 13250 h 1107896"/>
                  <a:gd name="connsiteX1" fmla="*/ 605904 w 1974014"/>
                  <a:gd name="connsiteY1" fmla="*/ 56438 h 1107896"/>
                  <a:gd name="connsiteX2" fmla="*/ 871150 w 1974014"/>
                  <a:gd name="connsiteY2" fmla="*/ 398466 h 1107896"/>
                  <a:gd name="connsiteX3" fmla="*/ 1206197 w 1974014"/>
                  <a:gd name="connsiteY3" fmla="*/ 1012719 h 1107896"/>
                  <a:gd name="connsiteX4" fmla="*/ 1974014 w 1974014"/>
                  <a:gd name="connsiteY4" fmla="*/ 1096481 h 1107896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278 h 1124151"/>
                  <a:gd name="connsiteX1" fmla="*/ 605904 w 1974014"/>
                  <a:gd name="connsiteY1" fmla="*/ 72693 h 1124151"/>
                  <a:gd name="connsiteX2" fmla="*/ 871150 w 1974014"/>
                  <a:gd name="connsiteY2" fmla="*/ 414721 h 1124151"/>
                  <a:gd name="connsiteX3" fmla="*/ 1206197 w 1974014"/>
                  <a:gd name="connsiteY3" fmla="*/ 1028974 h 1124151"/>
                  <a:gd name="connsiteX4" fmla="*/ 1974014 w 1974014"/>
                  <a:gd name="connsiteY4" fmla="*/ 1112736 h 1124151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4025 h 1127898"/>
                  <a:gd name="connsiteX1" fmla="*/ 605904 w 1974014"/>
                  <a:gd name="connsiteY1" fmla="*/ 51388 h 1127898"/>
                  <a:gd name="connsiteX2" fmla="*/ 871150 w 1974014"/>
                  <a:gd name="connsiteY2" fmla="*/ 418468 h 1127898"/>
                  <a:gd name="connsiteX3" fmla="*/ 1206197 w 1974014"/>
                  <a:gd name="connsiteY3" fmla="*/ 1032721 h 1127898"/>
                  <a:gd name="connsiteX4" fmla="*/ 1974014 w 1974014"/>
                  <a:gd name="connsiteY4" fmla="*/ 1116483 h 1127898"/>
                  <a:gd name="connsiteX0" fmla="*/ 0 w 1974014"/>
                  <a:gd name="connsiteY0" fmla="*/ 171 h 1161622"/>
                  <a:gd name="connsiteX1" fmla="*/ 605904 w 1974014"/>
                  <a:gd name="connsiteY1" fmla="*/ 85112 h 1161622"/>
                  <a:gd name="connsiteX2" fmla="*/ 871150 w 1974014"/>
                  <a:gd name="connsiteY2" fmla="*/ 452192 h 1161622"/>
                  <a:gd name="connsiteX3" fmla="*/ 1206197 w 1974014"/>
                  <a:gd name="connsiteY3" fmla="*/ 1066445 h 1161622"/>
                  <a:gd name="connsiteX4" fmla="*/ 1974014 w 1974014"/>
                  <a:gd name="connsiteY4" fmla="*/ 1150207 h 1161622"/>
                  <a:gd name="connsiteX0" fmla="*/ 0 w 1974014"/>
                  <a:gd name="connsiteY0" fmla="*/ 2082 h 1134306"/>
                  <a:gd name="connsiteX1" fmla="*/ 605904 w 1974014"/>
                  <a:gd name="connsiteY1" fmla="*/ 57796 h 1134306"/>
                  <a:gd name="connsiteX2" fmla="*/ 871150 w 1974014"/>
                  <a:gd name="connsiteY2" fmla="*/ 424876 h 1134306"/>
                  <a:gd name="connsiteX3" fmla="*/ 1206197 w 1974014"/>
                  <a:gd name="connsiteY3" fmla="*/ 1039129 h 1134306"/>
                  <a:gd name="connsiteX4" fmla="*/ 1974014 w 1974014"/>
                  <a:gd name="connsiteY4" fmla="*/ 1122891 h 1134306"/>
                  <a:gd name="connsiteX0" fmla="*/ 0 w 1974014"/>
                  <a:gd name="connsiteY0" fmla="*/ 0 h 1132224"/>
                  <a:gd name="connsiteX1" fmla="*/ 605904 w 1974014"/>
                  <a:gd name="connsiteY1" fmla="*/ 55714 h 1132224"/>
                  <a:gd name="connsiteX2" fmla="*/ 871150 w 1974014"/>
                  <a:gd name="connsiteY2" fmla="*/ 422794 h 1132224"/>
                  <a:gd name="connsiteX3" fmla="*/ 1206197 w 1974014"/>
                  <a:gd name="connsiteY3" fmla="*/ 1037047 h 1132224"/>
                  <a:gd name="connsiteX4" fmla="*/ 1974014 w 1974014"/>
                  <a:gd name="connsiteY4" fmla="*/ 1120809 h 1132224"/>
                  <a:gd name="connsiteX0" fmla="*/ 0 w 1974014"/>
                  <a:gd name="connsiteY0" fmla="*/ 6628 h 1138852"/>
                  <a:gd name="connsiteX1" fmla="*/ 614255 w 1974014"/>
                  <a:gd name="connsiteY1" fmla="*/ 41465 h 1138852"/>
                  <a:gd name="connsiteX2" fmla="*/ 871150 w 1974014"/>
                  <a:gd name="connsiteY2" fmla="*/ 429422 h 1138852"/>
                  <a:gd name="connsiteX3" fmla="*/ 1206197 w 1974014"/>
                  <a:gd name="connsiteY3" fmla="*/ 1043675 h 1138852"/>
                  <a:gd name="connsiteX4" fmla="*/ 1974014 w 1974014"/>
                  <a:gd name="connsiteY4" fmla="*/ 1127437 h 1138852"/>
                  <a:gd name="connsiteX0" fmla="*/ 0 w 1974014"/>
                  <a:gd name="connsiteY0" fmla="*/ 14591 h 1146815"/>
                  <a:gd name="connsiteX1" fmla="*/ 614255 w 1974014"/>
                  <a:gd name="connsiteY1" fmla="*/ 49428 h 1146815"/>
                  <a:gd name="connsiteX2" fmla="*/ 871150 w 1974014"/>
                  <a:gd name="connsiteY2" fmla="*/ 437385 h 1146815"/>
                  <a:gd name="connsiteX3" fmla="*/ 1206197 w 1974014"/>
                  <a:gd name="connsiteY3" fmla="*/ 1051638 h 1146815"/>
                  <a:gd name="connsiteX4" fmla="*/ 1974014 w 1974014"/>
                  <a:gd name="connsiteY4" fmla="*/ 1135400 h 1146815"/>
                  <a:gd name="connsiteX0" fmla="*/ 0 w 1974014"/>
                  <a:gd name="connsiteY0" fmla="*/ 6746 h 1168198"/>
                  <a:gd name="connsiteX1" fmla="*/ 614255 w 1974014"/>
                  <a:gd name="connsiteY1" fmla="*/ 70811 h 1168198"/>
                  <a:gd name="connsiteX2" fmla="*/ 871150 w 1974014"/>
                  <a:gd name="connsiteY2" fmla="*/ 458768 h 1168198"/>
                  <a:gd name="connsiteX3" fmla="*/ 1206197 w 1974014"/>
                  <a:gd name="connsiteY3" fmla="*/ 1073021 h 1168198"/>
                  <a:gd name="connsiteX4" fmla="*/ 1974014 w 1974014"/>
                  <a:gd name="connsiteY4" fmla="*/ 1156783 h 1168198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3198 h 1164650"/>
                  <a:gd name="connsiteX1" fmla="*/ 614255 w 1974014"/>
                  <a:gd name="connsiteY1" fmla="*/ 67263 h 1164650"/>
                  <a:gd name="connsiteX2" fmla="*/ 871150 w 1974014"/>
                  <a:gd name="connsiteY2" fmla="*/ 455220 h 1164650"/>
                  <a:gd name="connsiteX3" fmla="*/ 1206197 w 1974014"/>
                  <a:gd name="connsiteY3" fmla="*/ 1069473 h 1164650"/>
                  <a:gd name="connsiteX4" fmla="*/ 1974014 w 1974014"/>
                  <a:gd name="connsiteY4" fmla="*/ 1153235 h 1164650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35732 h 1197184"/>
                  <a:gd name="connsiteX1" fmla="*/ 614255 w 1974014"/>
                  <a:gd name="connsiteY1" fmla="*/ 99797 h 1197184"/>
                  <a:gd name="connsiteX2" fmla="*/ 1206197 w 1974014"/>
                  <a:gd name="connsiteY2" fmla="*/ 1102007 h 1197184"/>
                  <a:gd name="connsiteX3" fmla="*/ 1974014 w 1974014"/>
                  <a:gd name="connsiteY3" fmla="*/ 1185769 h 1197184"/>
                  <a:gd name="connsiteX0" fmla="*/ 0 w 1974014"/>
                  <a:gd name="connsiteY0" fmla="*/ 0 h 1161452"/>
                  <a:gd name="connsiteX1" fmla="*/ 661880 w 1974014"/>
                  <a:gd name="connsiteY1" fmla="*/ 172015 h 1161452"/>
                  <a:gd name="connsiteX2" fmla="*/ 1206197 w 1974014"/>
                  <a:gd name="connsiteY2" fmla="*/ 1066275 h 1161452"/>
                  <a:gd name="connsiteX3" fmla="*/ 1974014 w 1974014"/>
                  <a:gd name="connsiteY3" fmla="*/ 1150037 h 1161452"/>
                  <a:gd name="connsiteX0" fmla="*/ 0 w 1798168"/>
                  <a:gd name="connsiteY0" fmla="*/ 0 h 1171158"/>
                  <a:gd name="connsiteX1" fmla="*/ 661880 w 1798168"/>
                  <a:gd name="connsiteY1" fmla="*/ 172015 h 1171158"/>
                  <a:gd name="connsiteX2" fmla="*/ 1206197 w 1798168"/>
                  <a:gd name="connsiteY2" fmla="*/ 1066275 h 1171158"/>
                  <a:gd name="connsiteX3" fmla="*/ 1798168 w 1798168"/>
                  <a:gd name="connsiteY3" fmla="*/ 1162826 h 1171158"/>
                  <a:gd name="connsiteX0" fmla="*/ 0 w 1798168"/>
                  <a:gd name="connsiteY0" fmla="*/ 0 h 1165595"/>
                  <a:gd name="connsiteX1" fmla="*/ 661880 w 1798168"/>
                  <a:gd name="connsiteY1" fmla="*/ 172015 h 1165595"/>
                  <a:gd name="connsiteX2" fmla="*/ 1206197 w 1798168"/>
                  <a:gd name="connsiteY2" fmla="*/ 1066275 h 1165595"/>
                  <a:gd name="connsiteX3" fmla="*/ 1798168 w 1798168"/>
                  <a:gd name="connsiteY3" fmla="*/ 1162826 h 1165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168" h="1165595">
                    <a:moveTo>
                      <a:pt x="0" y="0"/>
                    </a:moveTo>
                    <a:cubicBezTo>
                      <a:pt x="161854" y="191"/>
                      <a:pt x="460847" y="-5697"/>
                      <a:pt x="661880" y="172015"/>
                    </a:cubicBezTo>
                    <a:cubicBezTo>
                      <a:pt x="862913" y="349727"/>
                      <a:pt x="979571" y="885280"/>
                      <a:pt x="1206197" y="1066275"/>
                    </a:cubicBezTo>
                    <a:cubicBezTo>
                      <a:pt x="1390008" y="1182611"/>
                      <a:pt x="1499771" y="1166324"/>
                      <a:pt x="1798168" y="1162826"/>
                    </a:cubicBezTo>
                  </a:path>
                </a:pathLst>
              </a:custGeom>
              <a:noFill/>
              <a:ln w="127000">
                <a:solidFill>
                  <a:schemeClr val="bg1">
                    <a:lumMod val="65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cxnSp>
            <p:nvCxnSpPr>
              <p:cNvPr id="1383" name="Straight Connector 1382">
                <a:extLst>
                  <a:ext uri="{FF2B5EF4-FFF2-40B4-BE49-F238E27FC236}">
                    <a16:creationId xmlns:a16="http://schemas.microsoft.com/office/drawing/2014/main" id="{F3A12239-7FF0-2749-7E91-2BF697E93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5331" y="1781698"/>
                <a:ext cx="1379326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4" name="Freeform 1383">
                <a:extLst>
                  <a:ext uri="{FF2B5EF4-FFF2-40B4-BE49-F238E27FC236}">
                    <a16:creationId xmlns:a16="http://schemas.microsoft.com/office/drawing/2014/main" id="{82150489-1148-000F-51B4-D6F3F4C76C50}"/>
                  </a:ext>
                </a:extLst>
              </p:cNvPr>
              <p:cNvSpPr/>
              <p:nvPr/>
            </p:nvSpPr>
            <p:spPr>
              <a:xfrm>
                <a:off x="2763173" y="1829879"/>
                <a:ext cx="986989" cy="563666"/>
              </a:xfrm>
              <a:custGeom>
                <a:avLst/>
                <a:gdLst>
                  <a:gd name="connsiteX0" fmla="*/ 0 w 1982364"/>
                  <a:gd name="connsiteY0" fmla="*/ 23861 h 1089279"/>
                  <a:gd name="connsiteX1" fmla="*/ 614254 w 1982364"/>
                  <a:gd name="connsiteY1" fmla="*/ 37821 h 1089279"/>
                  <a:gd name="connsiteX2" fmla="*/ 879500 w 1982364"/>
                  <a:gd name="connsiteY2" fmla="*/ 379849 h 1089279"/>
                  <a:gd name="connsiteX3" fmla="*/ 1214547 w 1982364"/>
                  <a:gd name="connsiteY3" fmla="*/ 994102 h 1089279"/>
                  <a:gd name="connsiteX4" fmla="*/ 1982364 w 1982364"/>
                  <a:gd name="connsiteY4" fmla="*/ 1077864 h 1089279"/>
                  <a:gd name="connsiteX0" fmla="*/ 0 w 1974014"/>
                  <a:gd name="connsiteY0" fmla="*/ 13250 h 1107896"/>
                  <a:gd name="connsiteX1" fmla="*/ 605904 w 1974014"/>
                  <a:gd name="connsiteY1" fmla="*/ 56438 h 1107896"/>
                  <a:gd name="connsiteX2" fmla="*/ 871150 w 1974014"/>
                  <a:gd name="connsiteY2" fmla="*/ 398466 h 1107896"/>
                  <a:gd name="connsiteX3" fmla="*/ 1206197 w 1974014"/>
                  <a:gd name="connsiteY3" fmla="*/ 1012719 h 1107896"/>
                  <a:gd name="connsiteX4" fmla="*/ 1974014 w 1974014"/>
                  <a:gd name="connsiteY4" fmla="*/ 1096481 h 1107896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278 h 1124151"/>
                  <a:gd name="connsiteX1" fmla="*/ 605904 w 1974014"/>
                  <a:gd name="connsiteY1" fmla="*/ 72693 h 1124151"/>
                  <a:gd name="connsiteX2" fmla="*/ 871150 w 1974014"/>
                  <a:gd name="connsiteY2" fmla="*/ 414721 h 1124151"/>
                  <a:gd name="connsiteX3" fmla="*/ 1206197 w 1974014"/>
                  <a:gd name="connsiteY3" fmla="*/ 1028974 h 1124151"/>
                  <a:gd name="connsiteX4" fmla="*/ 1974014 w 1974014"/>
                  <a:gd name="connsiteY4" fmla="*/ 1112736 h 1124151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4025 h 1127898"/>
                  <a:gd name="connsiteX1" fmla="*/ 605904 w 1974014"/>
                  <a:gd name="connsiteY1" fmla="*/ 51388 h 1127898"/>
                  <a:gd name="connsiteX2" fmla="*/ 871150 w 1974014"/>
                  <a:gd name="connsiteY2" fmla="*/ 418468 h 1127898"/>
                  <a:gd name="connsiteX3" fmla="*/ 1206197 w 1974014"/>
                  <a:gd name="connsiteY3" fmla="*/ 1032721 h 1127898"/>
                  <a:gd name="connsiteX4" fmla="*/ 1974014 w 1974014"/>
                  <a:gd name="connsiteY4" fmla="*/ 1116483 h 1127898"/>
                  <a:gd name="connsiteX0" fmla="*/ 0 w 1974014"/>
                  <a:gd name="connsiteY0" fmla="*/ 171 h 1161622"/>
                  <a:gd name="connsiteX1" fmla="*/ 605904 w 1974014"/>
                  <a:gd name="connsiteY1" fmla="*/ 85112 h 1161622"/>
                  <a:gd name="connsiteX2" fmla="*/ 871150 w 1974014"/>
                  <a:gd name="connsiteY2" fmla="*/ 452192 h 1161622"/>
                  <a:gd name="connsiteX3" fmla="*/ 1206197 w 1974014"/>
                  <a:gd name="connsiteY3" fmla="*/ 1066445 h 1161622"/>
                  <a:gd name="connsiteX4" fmla="*/ 1974014 w 1974014"/>
                  <a:gd name="connsiteY4" fmla="*/ 1150207 h 1161622"/>
                  <a:gd name="connsiteX0" fmla="*/ 0 w 1974014"/>
                  <a:gd name="connsiteY0" fmla="*/ 2082 h 1134306"/>
                  <a:gd name="connsiteX1" fmla="*/ 605904 w 1974014"/>
                  <a:gd name="connsiteY1" fmla="*/ 57796 h 1134306"/>
                  <a:gd name="connsiteX2" fmla="*/ 871150 w 1974014"/>
                  <a:gd name="connsiteY2" fmla="*/ 424876 h 1134306"/>
                  <a:gd name="connsiteX3" fmla="*/ 1206197 w 1974014"/>
                  <a:gd name="connsiteY3" fmla="*/ 1039129 h 1134306"/>
                  <a:gd name="connsiteX4" fmla="*/ 1974014 w 1974014"/>
                  <a:gd name="connsiteY4" fmla="*/ 1122891 h 1134306"/>
                  <a:gd name="connsiteX0" fmla="*/ 0 w 1974014"/>
                  <a:gd name="connsiteY0" fmla="*/ 0 h 1132224"/>
                  <a:gd name="connsiteX1" fmla="*/ 605904 w 1974014"/>
                  <a:gd name="connsiteY1" fmla="*/ 55714 h 1132224"/>
                  <a:gd name="connsiteX2" fmla="*/ 871150 w 1974014"/>
                  <a:gd name="connsiteY2" fmla="*/ 422794 h 1132224"/>
                  <a:gd name="connsiteX3" fmla="*/ 1206197 w 1974014"/>
                  <a:gd name="connsiteY3" fmla="*/ 1037047 h 1132224"/>
                  <a:gd name="connsiteX4" fmla="*/ 1974014 w 1974014"/>
                  <a:gd name="connsiteY4" fmla="*/ 1120809 h 1132224"/>
                  <a:gd name="connsiteX0" fmla="*/ 0 w 1974014"/>
                  <a:gd name="connsiteY0" fmla="*/ 6628 h 1138852"/>
                  <a:gd name="connsiteX1" fmla="*/ 614255 w 1974014"/>
                  <a:gd name="connsiteY1" fmla="*/ 41465 h 1138852"/>
                  <a:gd name="connsiteX2" fmla="*/ 871150 w 1974014"/>
                  <a:gd name="connsiteY2" fmla="*/ 429422 h 1138852"/>
                  <a:gd name="connsiteX3" fmla="*/ 1206197 w 1974014"/>
                  <a:gd name="connsiteY3" fmla="*/ 1043675 h 1138852"/>
                  <a:gd name="connsiteX4" fmla="*/ 1974014 w 1974014"/>
                  <a:gd name="connsiteY4" fmla="*/ 1127437 h 1138852"/>
                  <a:gd name="connsiteX0" fmla="*/ 0 w 1974014"/>
                  <a:gd name="connsiteY0" fmla="*/ 14591 h 1146815"/>
                  <a:gd name="connsiteX1" fmla="*/ 614255 w 1974014"/>
                  <a:gd name="connsiteY1" fmla="*/ 49428 h 1146815"/>
                  <a:gd name="connsiteX2" fmla="*/ 871150 w 1974014"/>
                  <a:gd name="connsiteY2" fmla="*/ 437385 h 1146815"/>
                  <a:gd name="connsiteX3" fmla="*/ 1206197 w 1974014"/>
                  <a:gd name="connsiteY3" fmla="*/ 1051638 h 1146815"/>
                  <a:gd name="connsiteX4" fmla="*/ 1974014 w 1974014"/>
                  <a:gd name="connsiteY4" fmla="*/ 1135400 h 1146815"/>
                  <a:gd name="connsiteX0" fmla="*/ 0 w 1974014"/>
                  <a:gd name="connsiteY0" fmla="*/ 6746 h 1168198"/>
                  <a:gd name="connsiteX1" fmla="*/ 614255 w 1974014"/>
                  <a:gd name="connsiteY1" fmla="*/ 70811 h 1168198"/>
                  <a:gd name="connsiteX2" fmla="*/ 871150 w 1974014"/>
                  <a:gd name="connsiteY2" fmla="*/ 458768 h 1168198"/>
                  <a:gd name="connsiteX3" fmla="*/ 1206197 w 1974014"/>
                  <a:gd name="connsiteY3" fmla="*/ 1073021 h 1168198"/>
                  <a:gd name="connsiteX4" fmla="*/ 1974014 w 1974014"/>
                  <a:gd name="connsiteY4" fmla="*/ 1156783 h 1168198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3198 h 1164650"/>
                  <a:gd name="connsiteX1" fmla="*/ 614255 w 1974014"/>
                  <a:gd name="connsiteY1" fmla="*/ 67263 h 1164650"/>
                  <a:gd name="connsiteX2" fmla="*/ 871150 w 1974014"/>
                  <a:gd name="connsiteY2" fmla="*/ 455220 h 1164650"/>
                  <a:gd name="connsiteX3" fmla="*/ 1206197 w 1974014"/>
                  <a:gd name="connsiteY3" fmla="*/ 1069473 h 1164650"/>
                  <a:gd name="connsiteX4" fmla="*/ 1974014 w 1974014"/>
                  <a:gd name="connsiteY4" fmla="*/ 1153235 h 1164650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35732 h 1197184"/>
                  <a:gd name="connsiteX1" fmla="*/ 614255 w 1974014"/>
                  <a:gd name="connsiteY1" fmla="*/ 99797 h 1197184"/>
                  <a:gd name="connsiteX2" fmla="*/ 1206197 w 1974014"/>
                  <a:gd name="connsiteY2" fmla="*/ 1102007 h 1197184"/>
                  <a:gd name="connsiteX3" fmla="*/ 1974014 w 1974014"/>
                  <a:gd name="connsiteY3" fmla="*/ 1185769 h 1197184"/>
                  <a:gd name="connsiteX0" fmla="*/ 0 w 1974014"/>
                  <a:gd name="connsiteY0" fmla="*/ 0 h 1161452"/>
                  <a:gd name="connsiteX1" fmla="*/ 661880 w 1974014"/>
                  <a:gd name="connsiteY1" fmla="*/ 172015 h 1161452"/>
                  <a:gd name="connsiteX2" fmla="*/ 1206197 w 1974014"/>
                  <a:gd name="connsiteY2" fmla="*/ 1066275 h 1161452"/>
                  <a:gd name="connsiteX3" fmla="*/ 1974014 w 1974014"/>
                  <a:gd name="connsiteY3" fmla="*/ 1150037 h 1161452"/>
                  <a:gd name="connsiteX0" fmla="*/ 0 w 1798168"/>
                  <a:gd name="connsiteY0" fmla="*/ 0 h 1171158"/>
                  <a:gd name="connsiteX1" fmla="*/ 661880 w 1798168"/>
                  <a:gd name="connsiteY1" fmla="*/ 172015 h 1171158"/>
                  <a:gd name="connsiteX2" fmla="*/ 1206197 w 1798168"/>
                  <a:gd name="connsiteY2" fmla="*/ 1066275 h 1171158"/>
                  <a:gd name="connsiteX3" fmla="*/ 1798168 w 1798168"/>
                  <a:gd name="connsiteY3" fmla="*/ 1162826 h 1171158"/>
                  <a:gd name="connsiteX0" fmla="*/ 0 w 1798168"/>
                  <a:gd name="connsiteY0" fmla="*/ 0 h 1165595"/>
                  <a:gd name="connsiteX1" fmla="*/ 661880 w 1798168"/>
                  <a:gd name="connsiteY1" fmla="*/ 172015 h 1165595"/>
                  <a:gd name="connsiteX2" fmla="*/ 1206197 w 1798168"/>
                  <a:gd name="connsiteY2" fmla="*/ 1066275 h 1165595"/>
                  <a:gd name="connsiteX3" fmla="*/ 1798168 w 1798168"/>
                  <a:gd name="connsiteY3" fmla="*/ 1162826 h 1165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168" h="1165595">
                    <a:moveTo>
                      <a:pt x="0" y="0"/>
                    </a:moveTo>
                    <a:cubicBezTo>
                      <a:pt x="161854" y="191"/>
                      <a:pt x="460847" y="-5697"/>
                      <a:pt x="661880" y="172015"/>
                    </a:cubicBezTo>
                    <a:cubicBezTo>
                      <a:pt x="862913" y="349727"/>
                      <a:pt x="979571" y="885280"/>
                      <a:pt x="1206197" y="1066275"/>
                    </a:cubicBezTo>
                    <a:cubicBezTo>
                      <a:pt x="1390008" y="1182611"/>
                      <a:pt x="1499771" y="1166324"/>
                      <a:pt x="1798168" y="1162826"/>
                    </a:cubicBezTo>
                  </a:path>
                </a:pathLst>
              </a:custGeom>
              <a:noFill/>
              <a:ln w="63500">
                <a:solidFill>
                  <a:schemeClr val="bg1">
                    <a:lumMod val="65000"/>
                  </a:schemeClr>
                </a:solidFill>
                <a:tailEnd type="triangle" w="med" len="med"/>
              </a:ln>
              <a:effectLst>
                <a:outerShdw blurRad="50800" dist="50800" dir="5400000" sx="1000" sy="1000" algn="ctr" rotWithShape="0">
                  <a:srgbClr val="000000"/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cxnSp>
            <p:nvCxnSpPr>
              <p:cNvPr id="1385" name="Straight Connector 1384">
                <a:extLst>
                  <a:ext uri="{FF2B5EF4-FFF2-40B4-BE49-F238E27FC236}">
                    <a16:creationId xmlns:a16="http://schemas.microsoft.com/office/drawing/2014/main" id="{1814BD24-395C-807C-C3A7-1050E22747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2030" y="1747600"/>
                <a:ext cx="1940022" cy="22988"/>
              </a:xfrm>
              <a:prstGeom prst="line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6" name="Freeform 1385">
                <a:extLst>
                  <a:ext uri="{FF2B5EF4-FFF2-40B4-BE49-F238E27FC236}">
                    <a16:creationId xmlns:a16="http://schemas.microsoft.com/office/drawing/2014/main" id="{83031E98-8D3B-1FDD-5796-4258D54893A3}"/>
                  </a:ext>
                </a:extLst>
              </p:cNvPr>
              <p:cNvSpPr/>
              <p:nvPr/>
            </p:nvSpPr>
            <p:spPr>
              <a:xfrm>
                <a:off x="4142264" y="1792448"/>
                <a:ext cx="1174683" cy="566201"/>
              </a:xfrm>
              <a:custGeom>
                <a:avLst/>
                <a:gdLst>
                  <a:gd name="connsiteX0" fmla="*/ 0 w 1982364"/>
                  <a:gd name="connsiteY0" fmla="*/ 23861 h 1089279"/>
                  <a:gd name="connsiteX1" fmla="*/ 614254 w 1982364"/>
                  <a:gd name="connsiteY1" fmla="*/ 37821 h 1089279"/>
                  <a:gd name="connsiteX2" fmla="*/ 879500 w 1982364"/>
                  <a:gd name="connsiteY2" fmla="*/ 379849 h 1089279"/>
                  <a:gd name="connsiteX3" fmla="*/ 1214547 w 1982364"/>
                  <a:gd name="connsiteY3" fmla="*/ 994102 h 1089279"/>
                  <a:gd name="connsiteX4" fmla="*/ 1982364 w 1982364"/>
                  <a:gd name="connsiteY4" fmla="*/ 1077864 h 1089279"/>
                  <a:gd name="connsiteX0" fmla="*/ 0 w 1974014"/>
                  <a:gd name="connsiteY0" fmla="*/ 13250 h 1107896"/>
                  <a:gd name="connsiteX1" fmla="*/ 605904 w 1974014"/>
                  <a:gd name="connsiteY1" fmla="*/ 56438 h 1107896"/>
                  <a:gd name="connsiteX2" fmla="*/ 871150 w 1974014"/>
                  <a:gd name="connsiteY2" fmla="*/ 398466 h 1107896"/>
                  <a:gd name="connsiteX3" fmla="*/ 1206197 w 1974014"/>
                  <a:gd name="connsiteY3" fmla="*/ 1012719 h 1107896"/>
                  <a:gd name="connsiteX4" fmla="*/ 1974014 w 1974014"/>
                  <a:gd name="connsiteY4" fmla="*/ 1096481 h 1107896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278 h 1124151"/>
                  <a:gd name="connsiteX1" fmla="*/ 605904 w 1974014"/>
                  <a:gd name="connsiteY1" fmla="*/ 72693 h 1124151"/>
                  <a:gd name="connsiteX2" fmla="*/ 871150 w 1974014"/>
                  <a:gd name="connsiteY2" fmla="*/ 414721 h 1124151"/>
                  <a:gd name="connsiteX3" fmla="*/ 1206197 w 1974014"/>
                  <a:gd name="connsiteY3" fmla="*/ 1028974 h 1124151"/>
                  <a:gd name="connsiteX4" fmla="*/ 1974014 w 1974014"/>
                  <a:gd name="connsiteY4" fmla="*/ 1112736 h 1124151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4025 h 1127898"/>
                  <a:gd name="connsiteX1" fmla="*/ 605904 w 1974014"/>
                  <a:gd name="connsiteY1" fmla="*/ 51388 h 1127898"/>
                  <a:gd name="connsiteX2" fmla="*/ 871150 w 1974014"/>
                  <a:gd name="connsiteY2" fmla="*/ 418468 h 1127898"/>
                  <a:gd name="connsiteX3" fmla="*/ 1206197 w 1974014"/>
                  <a:gd name="connsiteY3" fmla="*/ 1032721 h 1127898"/>
                  <a:gd name="connsiteX4" fmla="*/ 1974014 w 1974014"/>
                  <a:gd name="connsiteY4" fmla="*/ 1116483 h 1127898"/>
                  <a:gd name="connsiteX0" fmla="*/ 0 w 1974014"/>
                  <a:gd name="connsiteY0" fmla="*/ 171 h 1161622"/>
                  <a:gd name="connsiteX1" fmla="*/ 605904 w 1974014"/>
                  <a:gd name="connsiteY1" fmla="*/ 85112 h 1161622"/>
                  <a:gd name="connsiteX2" fmla="*/ 871150 w 1974014"/>
                  <a:gd name="connsiteY2" fmla="*/ 452192 h 1161622"/>
                  <a:gd name="connsiteX3" fmla="*/ 1206197 w 1974014"/>
                  <a:gd name="connsiteY3" fmla="*/ 1066445 h 1161622"/>
                  <a:gd name="connsiteX4" fmla="*/ 1974014 w 1974014"/>
                  <a:gd name="connsiteY4" fmla="*/ 1150207 h 1161622"/>
                  <a:gd name="connsiteX0" fmla="*/ 0 w 1974014"/>
                  <a:gd name="connsiteY0" fmla="*/ 2082 h 1134306"/>
                  <a:gd name="connsiteX1" fmla="*/ 605904 w 1974014"/>
                  <a:gd name="connsiteY1" fmla="*/ 57796 h 1134306"/>
                  <a:gd name="connsiteX2" fmla="*/ 871150 w 1974014"/>
                  <a:gd name="connsiteY2" fmla="*/ 424876 h 1134306"/>
                  <a:gd name="connsiteX3" fmla="*/ 1206197 w 1974014"/>
                  <a:gd name="connsiteY3" fmla="*/ 1039129 h 1134306"/>
                  <a:gd name="connsiteX4" fmla="*/ 1974014 w 1974014"/>
                  <a:gd name="connsiteY4" fmla="*/ 1122891 h 1134306"/>
                  <a:gd name="connsiteX0" fmla="*/ 0 w 1974014"/>
                  <a:gd name="connsiteY0" fmla="*/ 0 h 1132224"/>
                  <a:gd name="connsiteX1" fmla="*/ 605904 w 1974014"/>
                  <a:gd name="connsiteY1" fmla="*/ 55714 h 1132224"/>
                  <a:gd name="connsiteX2" fmla="*/ 871150 w 1974014"/>
                  <a:gd name="connsiteY2" fmla="*/ 422794 h 1132224"/>
                  <a:gd name="connsiteX3" fmla="*/ 1206197 w 1974014"/>
                  <a:gd name="connsiteY3" fmla="*/ 1037047 h 1132224"/>
                  <a:gd name="connsiteX4" fmla="*/ 1974014 w 1974014"/>
                  <a:gd name="connsiteY4" fmla="*/ 1120809 h 1132224"/>
                  <a:gd name="connsiteX0" fmla="*/ 0 w 1974014"/>
                  <a:gd name="connsiteY0" fmla="*/ 6628 h 1138852"/>
                  <a:gd name="connsiteX1" fmla="*/ 614255 w 1974014"/>
                  <a:gd name="connsiteY1" fmla="*/ 41465 h 1138852"/>
                  <a:gd name="connsiteX2" fmla="*/ 871150 w 1974014"/>
                  <a:gd name="connsiteY2" fmla="*/ 429422 h 1138852"/>
                  <a:gd name="connsiteX3" fmla="*/ 1206197 w 1974014"/>
                  <a:gd name="connsiteY3" fmla="*/ 1043675 h 1138852"/>
                  <a:gd name="connsiteX4" fmla="*/ 1974014 w 1974014"/>
                  <a:gd name="connsiteY4" fmla="*/ 1127437 h 1138852"/>
                  <a:gd name="connsiteX0" fmla="*/ 0 w 1974014"/>
                  <a:gd name="connsiteY0" fmla="*/ 14591 h 1146815"/>
                  <a:gd name="connsiteX1" fmla="*/ 614255 w 1974014"/>
                  <a:gd name="connsiteY1" fmla="*/ 49428 h 1146815"/>
                  <a:gd name="connsiteX2" fmla="*/ 871150 w 1974014"/>
                  <a:gd name="connsiteY2" fmla="*/ 437385 h 1146815"/>
                  <a:gd name="connsiteX3" fmla="*/ 1206197 w 1974014"/>
                  <a:gd name="connsiteY3" fmla="*/ 1051638 h 1146815"/>
                  <a:gd name="connsiteX4" fmla="*/ 1974014 w 1974014"/>
                  <a:gd name="connsiteY4" fmla="*/ 1135400 h 1146815"/>
                  <a:gd name="connsiteX0" fmla="*/ 0 w 1974014"/>
                  <a:gd name="connsiteY0" fmla="*/ 6746 h 1168198"/>
                  <a:gd name="connsiteX1" fmla="*/ 614255 w 1974014"/>
                  <a:gd name="connsiteY1" fmla="*/ 70811 h 1168198"/>
                  <a:gd name="connsiteX2" fmla="*/ 871150 w 1974014"/>
                  <a:gd name="connsiteY2" fmla="*/ 458768 h 1168198"/>
                  <a:gd name="connsiteX3" fmla="*/ 1206197 w 1974014"/>
                  <a:gd name="connsiteY3" fmla="*/ 1073021 h 1168198"/>
                  <a:gd name="connsiteX4" fmla="*/ 1974014 w 1974014"/>
                  <a:gd name="connsiteY4" fmla="*/ 1156783 h 1168198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3198 h 1164650"/>
                  <a:gd name="connsiteX1" fmla="*/ 614255 w 1974014"/>
                  <a:gd name="connsiteY1" fmla="*/ 67263 h 1164650"/>
                  <a:gd name="connsiteX2" fmla="*/ 871150 w 1974014"/>
                  <a:gd name="connsiteY2" fmla="*/ 455220 h 1164650"/>
                  <a:gd name="connsiteX3" fmla="*/ 1206197 w 1974014"/>
                  <a:gd name="connsiteY3" fmla="*/ 1069473 h 1164650"/>
                  <a:gd name="connsiteX4" fmla="*/ 1974014 w 1974014"/>
                  <a:gd name="connsiteY4" fmla="*/ 1153235 h 1164650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35732 h 1197184"/>
                  <a:gd name="connsiteX1" fmla="*/ 614255 w 1974014"/>
                  <a:gd name="connsiteY1" fmla="*/ 99797 h 1197184"/>
                  <a:gd name="connsiteX2" fmla="*/ 1206197 w 1974014"/>
                  <a:gd name="connsiteY2" fmla="*/ 1102007 h 1197184"/>
                  <a:gd name="connsiteX3" fmla="*/ 1974014 w 1974014"/>
                  <a:gd name="connsiteY3" fmla="*/ 1185769 h 1197184"/>
                  <a:gd name="connsiteX0" fmla="*/ 0 w 1974014"/>
                  <a:gd name="connsiteY0" fmla="*/ 0 h 1161452"/>
                  <a:gd name="connsiteX1" fmla="*/ 661880 w 1974014"/>
                  <a:gd name="connsiteY1" fmla="*/ 172015 h 1161452"/>
                  <a:gd name="connsiteX2" fmla="*/ 1206197 w 1974014"/>
                  <a:gd name="connsiteY2" fmla="*/ 1066275 h 1161452"/>
                  <a:gd name="connsiteX3" fmla="*/ 1974014 w 1974014"/>
                  <a:gd name="connsiteY3" fmla="*/ 1150037 h 1161452"/>
                  <a:gd name="connsiteX0" fmla="*/ 0 w 1798168"/>
                  <a:gd name="connsiteY0" fmla="*/ 0 h 1171158"/>
                  <a:gd name="connsiteX1" fmla="*/ 661880 w 1798168"/>
                  <a:gd name="connsiteY1" fmla="*/ 172015 h 1171158"/>
                  <a:gd name="connsiteX2" fmla="*/ 1206197 w 1798168"/>
                  <a:gd name="connsiteY2" fmla="*/ 1066275 h 1171158"/>
                  <a:gd name="connsiteX3" fmla="*/ 1798168 w 1798168"/>
                  <a:gd name="connsiteY3" fmla="*/ 1162826 h 1171158"/>
                  <a:gd name="connsiteX0" fmla="*/ 0 w 1798168"/>
                  <a:gd name="connsiteY0" fmla="*/ 0 h 1165595"/>
                  <a:gd name="connsiteX1" fmla="*/ 661880 w 1798168"/>
                  <a:gd name="connsiteY1" fmla="*/ 172015 h 1165595"/>
                  <a:gd name="connsiteX2" fmla="*/ 1206197 w 1798168"/>
                  <a:gd name="connsiteY2" fmla="*/ 1066275 h 1165595"/>
                  <a:gd name="connsiteX3" fmla="*/ 1798168 w 1798168"/>
                  <a:gd name="connsiteY3" fmla="*/ 1162826 h 1165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168" h="1165595">
                    <a:moveTo>
                      <a:pt x="0" y="0"/>
                    </a:moveTo>
                    <a:cubicBezTo>
                      <a:pt x="161854" y="191"/>
                      <a:pt x="460847" y="-5697"/>
                      <a:pt x="661880" y="172015"/>
                    </a:cubicBezTo>
                    <a:cubicBezTo>
                      <a:pt x="862913" y="349727"/>
                      <a:pt x="979571" y="885280"/>
                      <a:pt x="1206197" y="1066275"/>
                    </a:cubicBezTo>
                    <a:cubicBezTo>
                      <a:pt x="1390008" y="1182611"/>
                      <a:pt x="1499771" y="1166324"/>
                      <a:pt x="1798168" y="1162826"/>
                    </a:cubicBezTo>
                  </a:path>
                </a:pathLst>
              </a:custGeom>
              <a:noFill/>
              <a:ln w="31750">
                <a:solidFill>
                  <a:schemeClr val="bg1">
                    <a:lumMod val="65000"/>
                  </a:schemeClr>
                </a:solidFill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cxnSp>
            <p:nvCxnSpPr>
              <p:cNvPr id="1387" name="Straight Connector 1386">
                <a:extLst>
                  <a:ext uri="{FF2B5EF4-FFF2-40B4-BE49-F238E27FC236}">
                    <a16:creationId xmlns:a16="http://schemas.microsoft.com/office/drawing/2014/main" id="{A443A0C8-A795-90FE-0101-5448CF704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81" y="1854416"/>
                <a:ext cx="588660" cy="0"/>
              </a:xfrm>
              <a:prstGeom prst="line">
                <a:avLst/>
              </a:prstGeom>
              <a:ln w="2540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8" name="Straight Connector 1387">
                <a:extLst>
                  <a:ext uri="{FF2B5EF4-FFF2-40B4-BE49-F238E27FC236}">
                    <a16:creationId xmlns:a16="http://schemas.microsoft.com/office/drawing/2014/main" id="{C09595FF-C8EE-1E22-8F95-6E9C4FF657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797" y="1804432"/>
                <a:ext cx="588660" cy="0"/>
              </a:xfrm>
              <a:prstGeom prst="line">
                <a:avLst/>
              </a:prstGeom>
              <a:ln w="1270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9" name="Straight Connector 1388">
                <a:extLst>
                  <a:ext uri="{FF2B5EF4-FFF2-40B4-BE49-F238E27FC236}">
                    <a16:creationId xmlns:a16="http://schemas.microsoft.com/office/drawing/2014/main" id="{D7B6EAB8-9C78-BBBE-5867-75F2C10CD0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5503" y="1782274"/>
                <a:ext cx="482150" cy="0"/>
              </a:xfrm>
              <a:prstGeom prst="line">
                <a:avLst/>
              </a:prstGeom>
              <a:ln w="635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0" name="TextBox 1389">
                    <a:extLst>
                      <a:ext uri="{FF2B5EF4-FFF2-40B4-BE49-F238E27FC236}">
                        <a16:creationId xmlns:a16="http://schemas.microsoft.com/office/drawing/2014/main" id="{D90AF6F8-C547-3FEB-7864-B049277D8C2C}"/>
                      </a:ext>
                    </a:extLst>
                  </p:cNvPr>
                  <p:cNvSpPr txBox="1"/>
                  <p:nvPr/>
                </p:nvSpPr>
                <p:spPr>
                  <a:xfrm>
                    <a:off x="341953" y="1372163"/>
                    <a:ext cx="941971" cy="274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1E4899"/>
                        </a:solidFill>
                      </a:rPr>
                      <a:t>Residual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a14:m>
                    <a:r>
                      <a:rPr lang="en-US" sz="1000" dirty="0">
                        <a:solidFill>
                          <a:srgbClr val="1E4899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390" name="TextBox 1389">
                    <a:extLst>
                      <a:ext uri="{FF2B5EF4-FFF2-40B4-BE49-F238E27FC236}">
                        <a16:creationId xmlns:a16="http://schemas.microsoft.com/office/drawing/2014/main" id="{D90AF6F8-C547-3FEB-7864-B049277D8C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953" y="1372163"/>
                    <a:ext cx="941971" cy="27418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4762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1" name="TextBox 1390">
                    <a:extLst>
                      <a:ext uri="{FF2B5EF4-FFF2-40B4-BE49-F238E27FC236}">
                        <a16:creationId xmlns:a16="http://schemas.microsoft.com/office/drawing/2014/main" id="{951A96F7-D1C7-004E-BC93-0405EB24E46E}"/>
                      </a:ext>
                    </a:extLst>
                  </p:cNvPr>
                  <p:cNvSpPr txBox="1"/>
                  <p:nvPr/>
                </p:nvSpPr>
                <p:spPr>
                  <a:xfrm>
                    <a:off x="3119498" y="1372163"/>
                    <a:ext cx="941971" cy="274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1E4899"/>
                        </a:solidFill>
                      </a:rPr>
                      <a:t>Residual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en-US" sz="1000" dirty="0">
                        <a:solidFill>
                          <a:srgbClr val="1E4899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391" name="TextBox 1390">
                    <a:extLst>
                      <a:ext uri="{FF2B5EF4-FFF2-40B4-BE49-F238E27FC236}">
                        <a16:creationId xmlns:a16="http://schemas.microsoft.com/office/drawing/2014/main" id="{951A96F7-D1C7-004E-BC93-0405EB24E4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9498" y="1372163"/>
                    <a:ext cx="941971" cy="27418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4762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92" name="Straight Connector 1391">
                <a:extLst>
                  <a:ext uri="{FF2B5EF4-FFF2-40B4-BE49-F238E27FC236}">
                    <a16:creationId xmlns:a16="http://schemas.microsoft.com/office/drawing/2014/main" id="{8EC7CE7F-916A-ACFA-D97C-E1797BE5EA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4031" y="2451479"/>
                <a:ext cx="3170256" cy="0"/>
              </a:xfrm>
              <a:prstGeom prst="line">
                <a:avLst/>
              </a:prstGeom>
              <a:ln w="127000">
                <a:solidFill>
                  <a:schemeClr val="bg1">
                    <a:lumMod val="65000"/>
                  </a:schemeClr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3" name="Straight Connector 1392">
                <a:extLst>
                  <a:ext uri="{FF2B5EF4-FFF2-40B4-BE49-F238E27FC236}">
                    <a16:creationId xmlns:a16="http://schemas.microsoft.com/office/drawing/2014/main" id="{5EE3ED82-649F-3DA1-0972-2D6D0294A6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60" y="2388046"/>
                <a:ext cx="1688827" cy="0"/>
              </a:xfrm>
              <a:prstGeom prst="line">
                <a:avLst/>
              </a:prstGeom>
              <a:ln w="63500"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4" name="Straight Connector 1393">
                <a:extLst>
                  <a:ext uri="{FF2B5EF4-FFF2-40B4-BE49-F238E27FC236}">
                    <a16:creationId xmlns:a16="http://schemas.microsoft.com/office/drawing/2014/main" id="{73AE8C96-E1AB-916B-ACE6-9B1132B37C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1176" y="2461769"/>
                <a:ext cx="305771" cy="14583"/>
              </a:xfrm>
              <a:prstGeom prst="line">
                <a:avLst/>
              </a:prstGeom>
              <a:ln w="31750"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5" name="Straight Connector 1394">
                <a:extLst>
                  <a:ext uri="{FF2B5EF4-FFF2-40B4-BE49-F238E27FC236}">
                    <a16:creationId xmlns:a16="http://schemas.microsoft.com/office/drawing/2014/main" id="{7DF0DA33-5FBC-508A-9273-27E8D55377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8776" y="2414933"/>
                <a:ext cx="827311" cy="14292"/>
              </a:xfrm>
              <a:prstGeom prst="line">
                <a:avLst/>
              </a:prstGeom>
              <a:ln w="190500">
                <a:solidFill>
                  <a:schemeClr val="bg1">
                    <a:lumMod val="65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6" name="Freeform 1395">
                <a:extLst>
                  <a:ext uri="{FF2B5EF4-FFF2-40B4-BE49-F238E27FC236}">
                    <a16:creationId xmlns:a16="http://schemas.microsoft.com/office/drawing/2014/main" id="{6882D345-CF30-A51C-9538-29E3FEB3F0CB}"/>
                  </a:ext>
                </a:extLst>
              </p:cNvPr>
              <p:cNvSpPr/>
              <p:nvPr/>
            </p:nvSpPr>
            <p:spPr>
              <a:xfrm>
                <a:off x="783225" y="488015"/>
                <a:ext cx="2591588" cy="333029"/>
              </a:xfrm>
              <a:custGeom>
                <a:avLst/>
                <a:gdLst>
                  <a:gd name="connsiteX0" fmla="*/ 0 w 1585731"/>
                  <a:gd name="connsiteY0" fmla="*/ 289441 h 312591"/>
                  <a:gd name="connsiteX1" fmla="*/ 844951 w 1585731"/>
                  <a:gd name="connsiteY1" fmla="*/ 74 h 312591"/>
                  <a:gd name="connsiteX2" fmla="*/ 1585731 w 1585731"/>
                  <a:gd name="connsiteY2" fmla="*/ 312591 h 312591"/>
                  <a:gd name="connsiteX0" fmla="*/ 0 w 1490373"/>
                  <a:gd name="connsiteY0" fmla="*/ 289441 h 514283"/>
                  <a:gd name="connsiteX1" fmla="*/ 844951 w 1490373"/>
                  <a:gd name="connsiteY1" fmla="*/ 74 h 514283"/>
                  <a:gd name="connsiteX2" fmla="*/ 1490373 w 1490373"/>
                  <a:gd name="connsiteY2" fmla="*/ 514283 h 514283"/>
                  <a:gd name="connsiteX0" fmla="*/ 0 w 1490373"/>
                  <a:gd name="connsiteY0" fmla="*/ 289441 h 514283"/>
                  <a:gd name="connsiteX1" fmla="*/ 844951 w 1490373"/>
                  <a:gd name="connsiteY1" fmla="*/ 74 h 514283"/>
                  <a:gd name="connsiteX2" fmla="*/ 1490373 w 1490373"/>
                  <a:gd name="connsiteY2" fmla="*/ 514283 h 514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90373" h="514283">
                    <a:moveTo>
                      <a:pt x="0" y="289441"/>
                    </a:moveTo>
                    <a:cubicBezTo>
                      <a:pt x="290331" y="142828"/>
                      <a:pt x="580663" y="-3784"/>
                      <a:pt x="844951" y="74"/>
                    </a:cubicBezTo>
                    <a:cubicBezTo>
                      <a:pt x="1109239" y="3932"/>
                      <a:pt x="1309342" y="222436"/>
                      <a:pt x="1490373" y="514283"/>
                    </a:cubicBezTo>
                  </a:path>
                </a:pathLst>
              </a:custGeom>
              <a:ln w="12700">
                <a:solidFill>
                  <a:schemeClr val="tx1"/>
                </a:solidFill>
                <a:prstDash val="dashDot"/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397" name="Freeform 1396">
                <a:extLst>
                  <a:ext uri="{FF2B5EF4-FFF2-40B4-BE49-F238E27FC236}">
                    <a16:creationId xmlns:a16="http://schemas.microsoft.com/office/drawing/2014/main" id="{1296DD61-77C1-60CC-4D60-D2627BC6E5CC}"/>
                  </a:ext>
                </a:extLst>
              </p:cNvPr>
              <p:cNvSpPr/>
              <p:nvPr/>
            </p:nvSpPr>
            <p:spPr>
              <a:xfrm>
                <a:off x="783226" y="603225"/>
                <a:ext cx="1340908" cy="205829"/>
              </a:xfrm>
              <a:custGeom>
                <a:avLst/>
                <a:gdLst>
                  <a:gd name="connsiteX0" fmla="*/ 0 w 3576577"/>
                  <a:gd name="connsiteY0" fmla="*/ 416917 h 416917"/>
                  <a:gd name="connsiteX1" fmla="*/ 1794076 w 3576577"/>
                  <a:gd name="connsiteY1" fmla="*/ 228 h 416917"/>
                  <a:gd name="connsiteX2" fmla="*/ 3576577 w 3576577"/>
                  <a:gd name="connsiteY2" fmla="*/ 370618 h 416917"/>
                  <a:gd name="connsiteX0" fmla="*/ 0 w 3510935"/>
                  <a:gd name="connsiteY0" fmla="*/ 416750 h 914369"/>
                  <a:gd name="connsiteX1" fmla="*/ 1794076 w 3510935"/>
                  <a:gd name="connsiteY1" fmla="*/ 61 h 914369"/>
                  <a:gd name="connsiteX2" fmla="*/ 3510935 w 3510935"/>
                  <a:gd name="connsiteY2" fmla="*/ 914369 h 914369"/>
                  <a:gd name="connsiteX0" fmla="*/ 0 w 3510935"/>
                  <a:gd name="connsiteY0" fmla="*/ 416779 h 914398"/>
                  <a:gd name="connsiteX1" fmla="*/ 1794076 w 3510935"/>
                  <a:gd name="connsiteY1" fmla="*/ 90 h 914398"/>
                  <a:gd name="connsiteX2" fmla="*/ 3510935 w 3510935"/>
                  <a:gd name="connsiteY2" fmla="*/ 914398 h 914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10935" h="914398">
                    <a:moveTo>
                      <a:pt x="0" y="416779"/>
                    </a:moveTo>
                    <a:cubicBezTo>
                      <a:pt x="598990" y="212292"/>
                      <a:pt x="1197980" y="7806"/>
                      <a:pt x="1794076" y="90"/>
                    </a:cubicBezTo>
                    <a:cubicBezTo>
                      <a:pt x="2390172" y="-7626"/>
                      <a:pt x="3103719" y="483602"/>
                      <a:pt x="3510935" y="914398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Dot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98" name="Freeform 1397">
                <a:extLst>
                  <a:ext uri="{FF2B5EF4-FFF2-40B4-BE49-F238E27FC236}">
                    <a16:creationId xmlns:a16="http://schemas.microsoft.com/office/drawing/2014/main" id="{2BFE6F5D-C45A-2196-1055-6C387980E1E2}"/>
                  </a:ext>
                </a:extLst>
              </p:cNvPr>
              <p:cNvSpPr/>
              <p:nvPr/>
            </p:nvSpPr>
            <p:spPr>
              <a:xfrm>
                <a:off x="800663" y="350883"/>
                <a:ext cx="3931156" cy="477757"/>
              </a:xfrm>
              <a:custGeom>
                <a:avLst/>
                <a:gdLst>
                  <a:gd name="connsiteX0" fmla="*/ 0 w 4919240"/>
                  <a:gd name="connsiteY0" fmla="*/ 347614 h 405488"/>
                  <a:gd name="connsiteX1" fmla="*/ 2720050 w 4919240"/>
                  <a:gd name="connsiteY1" fmla="*/ 374 h 405488"/>
                  <a:gd name="connsiteX2" fmla="*/ 4919240 w 4919240"/>
                  <a:gd name="connsiteY2" fmla="*/ 405488 h 405488"/>
                  <a:gd name="connsiteX0" fmla="*/ 0 w 4677407"/>
                  <a:gd name="connsiteY0" fmla="*/ 347614 h 537714"/>
                  <a:gd name="connsiteX1" fmla="*/ 2720050 w 4677407"/>
                  <a:gd name="connsiteY1" fmla="*/ 374 h 537714"/>
                  <a:gd name="connsiteX2" fmla="*/ 4677407 w 4677407"/>
                  <a:gd name="connsiteY2" fmla="*/ 537714 h 537714"/>
                  <a:gd name="connsiteX0" fmla="*/ 0 w 4677407"/>
                  <a:gd name="connsiteY0" fmla="*/ 347614 h 537714"/>
                  <a:gd name="connsiteX1" fmla="*/ 2720050 w 4677407"/>
                  <a:gd name="connsiteY1" fmla="*/ 374 h 537714"/>
                  <a:gd name="connsiteX2" fmla="*/ 4677407 w 4677407"/>
                  <a:gd name="connsiteY2" fmla="*/ 537714 h 537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77407" h="537714">
                    <a:moveTo>
                      <a:pt x="0" y="347614"/>
                    </a:moveTo>
                    <a:cubicBezTo>
                      <a:pt x="950088" y="169171"/>
                      <a:pt x="1900177" y="-9272"/>
                      <a:pt x="2720050" y="374"/>
                    </a:cubicBezTo>
                    <a:cubicBezTo>
                      <a:pt x="3539923" y="10020"/>
                      <a:pt x="4108665" y="245533"/>
                      <a:pt x="4677407" y="537714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Dot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0" name="TextBox 1399">
                    <a:extLst>
                      <a:ext uri="{FF2B5EF4-FFF2-40B4-BE49-F238E27FC236}">
                        <a16:creationId xmlns:a16="http://schemas.microsoft.com/office/drawing/2014/main" id="{912392B7-C0FE-6056-666B-AF1454EFFF5E}"/>
                      </a:ext>
                    </a:extLst>
                  </p:cNvPr>
                  <p:cNvSpPr txBox="1"/>
                  <p:nvPr/>
                </p:nvSpPr>
                <p:spPr>
                  <a:xfrm>
                    <a:off x="4643507" y="1372163"/>
                    <a:ext cx="941971" cy="274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1E4899"/>
                        </a:solidFill>
                      </a:rPr>
                      <a:t>Residual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a14:m>
                    <a:r>
                      <a:rPr lang="en-US" sz="1000" dirty="0">
                        <a:solidFill>
                          <a:srgbClr val="1E4899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400" name="TextBox 1399">
                    <a:extLst>
                      <a:ext uri="{FF2B5EF4-FFF2-40B4-BE49-F238E27FC236}">
                        <a16:creationId xmlns:a16="http://schemas.microsoft.com/office/drawing/2014/main" id="{912392B7-C0FE-6056-666B-AF1454EFFF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3507" y="1372163"/>
                    <a:ext cx="941971" cy="27418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4688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1" name="TextBox 1400">
                    <a:extLst>
                      <a:ext uri="{FF2B5EF4-FFF2-40B4-BE49-F238E27FC236}">
                        <a16:creationId xmlns:a16="http://schemas.microsoft.com/office/drawing/2014/main" id="{995E7954-7810-A76A-E7C1-A63DF22FD7A3}"/>
                      </a:ext>
                    </a:extLst>
                  </p:cNvPr>
                  <p:cNvSpPr txBox="1"/>
                  <p:nvPr/>
                </p:nvSpPr>
                <p:spPr>
                  <a:xfrm>
                    <a:off x="1853447" y="1372163"/>
                    <a:ext cx="938928" cy="274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1E4899"/>
                        </a:solidFill>
                      </a:rPr>
                      <a:t>Residual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a14:m>
                    <a:r>
                      <a:rPr lang="en-US" sz="1000" dirty="0">
                        <a:solidFill>
                          <a:srgbClr val="1E4899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401" name="TextBox 1400">
                    <a:extLst>
                      <a:ext uri="{FF2B5EF4-FFF2-40B4-BE49-F238E27FC236}">
                        <a16:creationId xmlns:a16="http://schemas.microsoft.com/office/drawing/2014/main" id="{995E7954-7810-A76A-E7C1-A63DF22FD7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3447" y="1372163"/>
                    <a:ext cx="938928" cy="27418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762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02" name="Group 1401">
                <a:extLst>
                  <a:ext uri="{FF2B5EF4-FFF2-40B4-BE49-F238E27FC236}">
                    <a16:creationId xmlns:a16="http://schemas.microsoft.com/office/drawing/2014/main" id="{A45C850B-C1C2-E384-F759-E277E8FB422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89304" y="1736750"/>
                <a:ext cx="224592" cy="229265"/>
                <a:chOff x="3084961" y="5191330"/>
                <a:chExt cx="914400" cy="914400"/>
              </a:xfrm>
            </p:grpSpPr>
            <p:sp>
              <p:nvSpPr>
                <p:cNvPr id="1475" name="Oval 1474">
                  <a:extLst>
                    <a:ext uri="{FF2B5EF4-FFF2-40B4-BE49-F238E27FC236}">
                      <a16:creationId xmlns:a16="http://schemas.microsoft.com/office/drawing/2014/main" id="{34C04E5F-4374-F0AB-266D-4919FCBF09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84961" y="519133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pic>
              <p:nvPicPr>
                <p:cNvPr id="1476" name="Graphic 1475">
                  <a:extLst>
                    <a:ext uri="{FF2B5EF4-FFF2-40B4-BE49-F238E27FC236}">
                      <a16:creationId xmlns:a16="http://schemas.microsoft.com/office/drawing/2014/main" id="{5771B177-0D77-D21E-98C2-F80C7B5308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2870" y="5312173"/>
                  <a:ext cx="676311" cy="676311"/>
                </a:xfrm>
                <a:prstGeom prst="rect">
                  <a:avLst/>
                </a:prstGeom>
              </p:spPr>
            </p:pic>
          </p:grpSp>
          <p:grpSp>
            <p:nvGrpSpPr>
              <p:cNvPr id="1403" name="Group 1402">
                <a:extLst>
                  <a:ext uri="{FF2B5EF4-FFF2-40B4-BE49-F238E27FC236}">
                    <a16:creationId xmlns:a16="http://schemas.microsoft.com/office/drawing/2014/main" id="{15D9C231-581F-B30A-E48E-6DE73FDCE13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763266" y="1700992"/>
                <a:ext cx="224592" cy="229265"/>
                <a:chOff x="3084961" y="5191330"/>
                <a:chExt cx="914400" cy="914400"/>
              </a:xfrm>
            </p:grpSpPr>
            <p:sp>
              <p:nvSpPr>
                <p:cNvPr id="1473" name="Oval 1472">
                  <a:extLst>
                    <a:ext uri="{FF2B5EF4-FFF2-40B4-BE49-F238E27FC236}">
                      <a16:creationId xmlns:a16="http://schemas.microsoft.com/office/drawing/2014/main" id="{235524D5-6169-E76A-5505-1ED3966A08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84961" y="519133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pic>
              <p:nvPicPr>
                <p:cNvPr id="1474" name="Graphic 1473">
                  <a:extLst>
                    <a:ext uri="{FF2B5EF4-FFF2-40B4-BE49-F238E27FC236}">
                      <a16:creationId xmlns:a16="http://schemas.microsoft.com/office/drawing/2014/main" id="{94F1F538-423D-FBB8-77A2-A90F0DCFA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2870" y="5312173"/>
                  <a:ext cx="676311" cy="676311"/>
                </a:xfrm>
                <a:prstGeom prst="rect">
                  <a:avLst/>
                </a:prstGeom>
              </p:spPr>
            </p:pic>
          </p:grpSp>
          <p:grpSp>
            <p:nvGrpSpPr>
              <p:cNvPr id="1404" name="Group 1403">
                <a:extLst>
                  <a:ext uri="{FF2B5EF4-FFF2-40B4-BE49-F238E27FC236}">
                    <a16:creationId xmlns:a16="http://schemas.microsoft.com/office/drawing/2014/main" id="{4D8BDE48-E3C8-1401-6FDC-C6F95AE70CD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84539" y="1646508"/>
                <a:ext cx="224592" cy="229265"/>
                <a:chOff x="3084961" y="5191330"/>
                <a:chExt cx="914400" cy="914400"/>
              </a:xfrm>
            </p:grpSpPr>
            <p:sp>
              <p:nvSpPr>
                <p:cNvPr id="1471" name="Oval 1470">
                  <a:extLst>
                    <a:ext uri="{FF2B5EF4-FFF2-40B4-BE49-F238E27FC236}">
                      <a16:creationId xmlns:a16="http://schemas.microsoft.com/office/drawing/2014/main" id="{5E40EF29-2430-5EF3-ACF7-CC411976AC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84961" y="519133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pic>
              <p:nvPicPr>
                <p:cNvPr id="1472" name="Graphic 1471">
                  <a:extLst>
                    <a:ext uri="{FF2B5EF4-FFF2-40B4-BE49-F238E27FC236}">
                      <a16:creationId xmlns:a16="http://schemas.microsoft.com/office/drawing/2014/main" id="{E7E89B33-89ED-0040-BA45-4D9974EA1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2870" y="5312173"/>
                  <a:ext cx="676311" cy="676311"/>
                </a:xfrm>
                <a:prstGeom prst="rect">
                  <a:avLst/>
                </a:prstGeom>
              </p:spPr>
            </p:pic>
          </p:grpSp>
          <p:pic>
            <p:nvPicPr>
              <p:cNvPr id="1405" name="Picture 1404">
                <a:extLst>
                  <a:ext uri="{FF2B5EF4-FFF2-40B4-BE49-F238E27FC236}">
                    <a16:creationId xmlns:a16="http://schemas.microsoft.com/office/drawing/2014/main" id="{569707A6-5878-B08E-5271-C1203776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36544" y="1895704"/>
                <a:ext cx="416764" cy="155448"/>
              </a:xfrm>
              <a:prstGeom prst="rect">
                <a:avLst/>
              </a:prstGeom>
            </p:spPr>
          </p:pic>
          <p:pic>
            <p:nvPicPr>
              <p:cNvPr id="1406" name="Picture 1405">
                <a:extLst>
                  <a:ext uri="{FF2B5EF4-FFF2-40B4-BE49-F238E27FC236}">
                    <a16:creationId xmlns:a16="http://schemas.microsoft.com/office/drawing/2014/main" id="{5DBAC923-6FFC-275D-3BCC-870423C0D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08727" y="2103537"/>
                <a:ext cx="152279" cy="155448"/>
              </a:xfrm>
              <a:prstGeom prst="rect">
                <a:avLst/>
              </a:prstGeom>
            </p:spPr>
          </p:pic>
          <p:pic>
            <p:nvPicPr>
              <p:cNvPr id="1407" name="Picture 1406">
                <a:extLst>
                  <a:ext uri="{FF2B5EF4-FFF2-40B4-BE49-F238E27FC236}">
                    <a16:creationId xmlns:a16="http://schemas.microsoft.com/office/drawing/2014/main" id="{1065E015-D63F-367D-D6B6-71B831B87B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66022" y="1858120"/>
                <a:ext cx="416764" cy="155448"/>
              </a:xfrm>
              <a:prstGeom prst="rect">
                <a:avLst/>
              </a:prstGeom>
            </p:spPr>
          </p:pic>
          <p:pic>
            <p:nvPicPr>
              <p:cNvPr id="1408" name="Picture 1407">
                <a:extLst>
                  <a:ext uri="{FF2B5EF4-FFF2-40B4-BE49-F238E27FC236}">
                    <a16:creationId xmlns:a16="http://schemas.microsoft.com/office/drawing/2014/main" id="{295CFF13-DC1A-4AA4-EC49-D75BEC6EA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32678" y="1792026"/>
                <a:ext cx="424778" cy="155448"/>
              </a:xfrm>
              <a:prstGeom prst="rect">
                <a:avLst/>
              </a:prstGeom>
            </p:spPr>
          </p:pic>
          <p:pic>
            <p:nvPicPr>
              <p:cNvPr id="1409" name="Picture 1408">
                <a:extLst>
                  <a:ext uri="{FF2B5EF4-FFF2-40B4-BE49-F238E27FC236}">
                    <a16:creationId xmlns:a16="http://schemas.microsoft.com/office/drawing/2014/main" id="{C27AB329-9186-A48F-49E3-1689F7994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5659" y="2096370"/>
                <a:ext cx="152279" cy="155448"/>
              </a:xfrm>
              <a:prstGeom prst="rect">
                <a:avLst/>
              </a:prstGeom>
            </p:spPr>
          </p:pic>
          <p:pic>
            <p:nvPicPr>
              <p:cNvPr id="1410" name="Graphic 1409">
                <a:extLst>
                  <a:ext uri="{FF2B5EF4-FFF2-40B4-BE49-F238E27FC236}">
                    <a16:creationId xmlns:a16="http://schemas.microsoft.com/office/drawing/2014/main" id="{36CCBD2A-5FFC-1A9C-53EA-20023D235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475143" y="2556453"/>
                <a:ext cx="348275" cy="380982"/>
              </a:xfrm>
              <a:prstGeom prst="rect">
                <a:avLst/>
              </a:prstGeom>
            </p:spPr>
          </p:pic>
          <p:pic>
            <p:nvPicPr>
              <p:cNvPr id="1411" name="Graphic 1410">
                <a:extLst>
                  <a:ext uri="{FF2B5EF4-FFF2-40B4-BE49-F238E27FC236}">
                    <a16:creationId xmlns:a16="http://schemas.microsoft.com/office/drawing/2014/main" id="{5F02D2D4-31E8-8963-0FCC-A27BCEBF7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3845287" y="2556453"/>
                <a:ext cx="340700" cy="372696"/>
              </a:xfrm>
              <a:prstGeom prst="rect">
                <a:avLst/>
              </a:prstGeom>
            </p:spPr>
          </p:pic>
          <p:pic>
            <p:nvPicPr>
              <p:cNvPr id="1412" name="Picture 1411">
                <a:extLst>
                  <a:ext uri="{FF2B5EF4-FFF2-40B4-BE49-F238E27FC236}">
                    <a16:creationId xmlns:a16="http://schemas.microsoft.com/office/drawing/2014/main" id="{32102E9C-1AA9-3CBB-FC85-A58755FA1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977881" y="2991276"/>
                <a:ext cx="103089" cy="144095"/>
              </a:xfrm>
              <a:prstGeom prst="rect">
                <a:avLst/>
              </a:prstGeom>
            </p:spPr>
          </p:pic>
          <p:sp>
            <p:nvSpPr>
              <p:cNvPr id="1413" name="Double Brace 1412">
                <a:extLst>
                  <a:ext uri="{FF2B5EF4-FFF2-40B4-BE49-F238E27FC236}">
                    <a16:creationId xmlns:a16="http://schemas.microsoft.com/office/drawing/2014/main" id="{C7A540EC-1ABD-B05E-D13C-9FF8CD50FE1C}"/>
                  </a:ext>
                </a:extLst>
              </p:cNvPr>
              <p:cNvSpPr/>
              <p:nvPr/>
            </p:nvSpPr>
            <p:spPr>
              <a:xfrm>
                <a:off x="3369546" y="2575241"/>
                <a:ext cx="903394" cy="505515"/>
              </a:xfrm>
              <a:prstGeom prst="brace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414" name="Picture 1413">
                <a:extLst>
                  <a:ext uri="{FF2B5EF4-FFF2-40B4-BE49-F238E27FC236}">
                    <a16:creationId xmlns:a16="http://schemas.microsoft.com/office/drawing/2014/main" id="{A005F187-837E-5397-7F5F-C9868959B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75910" y="2971920"/>
                <a:ext cx="108652" cy="152997"/>
              </a:xfrm>
              <a:prstGeom prst="rect">
                <a:avLst/>
              </a:prstGeom>
            </p:spPr>
          </p:pic>
          <p:pic>
            <p:nvPicPr>
              <p:cNvPr id="1415" name="Graphic 1414">
                <a:extLst>
                  <a:ext uri="{FF2B5EF4-FFF2-40B4-BE49-F238E27FC236}">
                    <a16:creationId xmlns:a16="http://schemas.microsoft.com/office/drawing/2014/main" id="{DF1252DE-B5EF-4160-3A7E-22AE6D6BE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455850" y="2569028"/>
                <a:ext cx="348771" cy="384354"/>
              </a:xfrm>
              <a:prstGeom prst="rect">
                <a:avLst/>
              </a:prstGeom>
            </p:spPr>
          </p:pic>
          <p:sp>
            <p:nvSpPr>
              <p:cNvPr id="1416" name="Double Brace 1415">
                <a:extLst>
                  <a:ext uri="{FF2B5EF4-FFF2-40B4-BE49-F238E27FC236}">
                    <a16:creationId xmlns:a16="http://schemas.microsoft.com/office/drawing/2014/main" id="{A5FEC2DA-655F-18D6-184F-DFEF4E3E8D4E}"/>
                  </a:ext>
                </a:extLst>
              </p:cNvPr>
              <p:cNvSpPr/>
              <p:nvPr/>
            </p:nvSpPr>
            <p:spPr>
              <a:xfrm>
                <a:off x="2349737" y="2582907"/>
                <a:ext cx="567969" cy="509990"/>
              </a:xfrm>
              <a:prstGeom prst="brace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417" name="Picture 1416">
                <a:extLst>
                  <a:ext uri="{FF2B5EF4-FFF2-40B4-BE49-F238E27FC236}">
                    <a16:creationId xmlns:a16="http://schemas.microsoft.com/office/drawing/2014/main" id="{C1888272-C6E0-B250-6B4A-E71EEA8CE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09876" y="2982967"/>
                <a:ext cx="119054" cy="152404"/>
              </a:xfrm>
              <a:prstGeom prst="rect">
                <a:avLst/>
              </a:prstGeom>
            </p:spPr>
          </p:pic>
          <p:pic>
            <p:nvPicPr>
              <p:cNvPr id="1418" name="Graphic 1417">
                <a:extLst>
                  <a:ext uri="{FF2B5EF4-FFF2-40B4-BE49-F238E27FC236}">
                    <a16:creationId xmlns:a16="http://schemas.microsoft.com/office/drawing/2014/main" id="{14BDD25D-C481-E61F-A2D1-7B7283A51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718293" y="2562565"/>
                <a:ext cx="362046" cy="382866"/>
              </a:xfrm>
              <a:prstGeom prst="rect">
                <a:avLst/>
              </a:prstGeom>
            </p:spPr>
          </p:pic>
          <p:pic>
            <p:nvPicPr>
              <p:cNvPr id="1419" name="Graphic 1418">
                <a:extLst>
                  <a:ext uri="{FF2B5EF4-FFF2-40B4-BE49-F238E27FC236}">
                    <a16:creationId xmlns:a16="http://schemas.microsoft.com/office/drawing/2014/main" id="{844B4281-F5BA-1A87-5093-F6A7A6524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106850" y="2562563"/>
                <a:ext cx="354171" cy="374538"/>
              </a:xfrm>
              <a:prstGeom prst="rect">
                <a:avLst/>
              </a:prstGeom>
            </p:spPr>
          </p:pic>
          <p:pic>
            <p:nvPicPr>
              <p:cNvPr id="1420" name="Graphic 1419">
                <a:extLst>
                  <a:ext uri="{FF2B5EF4-FFF2-40B4-BE49-F238E27FC236}">
                    <a16:creationId xmlns:a16="http://schemas.microsoft.com/office/drawing/2014/main" id="{49750552-2948-0EF1-8EF9-00A15A367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5487533" y="2562563"/>
                <a:ext cx="354171" cy="374538"/>
              </a:xfrm>
              <a:prstGeom prst="rect">
                <a:avLst/>
              </a:prstGeom>
            </p:spPr>
          </p:pic>
          <p:sp>
            <p:nvSpPr>
              <p:cNvPr id="1421" name="Double Brace 1420">
                <a:extLst>
                  <a:ext uri="{FF2B5EF4-FFF2-40B4-BE49-F238E27FC236}">
                    <a16:creationId xmlns:a16="http://schemas.microsoft.com/office/drawing/2014/main" id="{E4518F8D-165E-53BA-30B8-9366B2FE4F5B}"/>
                  </a:ext>
                </a:extLst>
              </p:cNvPr>
              <p:cNvSpPr/>
              <p:nvPr/>
            </p:nvSpPr>
            <p:spPr>
              <a:xfrm>
                <a:off x="4609293" y="2576862"/>
                <a:ext cx="1314557" cy="508014"/>
              </a:xfrm>
              <a:prstGeom prst="brace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422" name="Picture 1421">
                <a:extLst>
                  <a:ext uri="{FF2B5EF4-FFF2-40B4-BE49-F238E27FC236}">
                    <a16:creationId xmlns:a16="http://schemas.microsoft.com/office/drawing/2014/main" id="{4154C7EF-5691-1EC1-5FC2-34E8F5B6E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586799" y="2991277"/>
                <a:ext cx="109397" cy="144094"/>
              </a:xfrm>
              <a:prstGeom prst="rect">
                <a:avLst/>
              </a:prstGeom>
            </p:spPr>
          </p:pic>
          <p:pic>
            <p:nvPicPr>
              <p:cNvPr id="1423" name="Picture 1422">
                <a:extLst>
                  <a:ext uri="{FF2B5EF4-FFF2-40B4-BE49-F238E27FC236}">
                    <a16:creationId xmlns:a16="http://schemas.microsoft.com/office/drawing/2014/main" id="{F61CBE0A-3919-C627-242B-B321405D0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827772" y="2991277"/>
                <a:ext cx="109397" cy="144094"/>
              </a:xfrm>
              <a:prstGeom prst="rect">
                <a:avLst/>
              </a:prstGeom>
            </p:spPr>
          </p:pic>
          <p:pic>
            <p:nvPicPr>
              <p:cNvPr id="1424" name="Picture 1423">
                <a:extLst>
                  <a:ext uri="{FF2B5EF4-FFF2-40B4-BE49-F238E27FC236}">
                    <a16:creationId xmlns:a16="http://schemas.microsoft.com/office/drawing/2014/main" id="{552614AD-6F22-B149-630B-BDD74EDCB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13996" y="2983458"/>
                <a:ext cx="119054" cy="151913"/>
              </a:xfrm>
              <a:prstGeom prst="rect">
                <a:avLst/>
              </a:prstGeom>
            </p:spPr>
          </p:pic>
          <p:grpSp>
            <p:nvGrpSpPr>
              <p:cNvPr id="1425" name="Group 1424">
                <a:extLst>
                  <a:ext uri="{FF2B5EF4-FFF2-40B4-BE49-F238E27FC236}">
                    <a16:creationId xmlns:a16="http://schemas.microsoft.com/office/drawing/2014/main" id="{12D5EE77-3B2E-4E6D-1CF1-4440FE883469}"/>
                  </a:ext>
                </a:extLst>
              </p:cNvPr>
              <p:cNvGrpSpPr/>
              <p:nvPr/>
            </p:nvGrpSpPr>
            <p:grpSpPr>
              <a:xfrm>
                <a:off x="473271" y="656774"/>
                <a:ext cx="596115" cy="720025"/>
                <a:chOff x="1140978" y="272753"/>
                <a:chExt cx="791374" cy="936386"/>
              </a:xfrm>
            </p:grpSpPr>
            <p:grpSp>
              <p:nvGrpSpPr>
                <p:cNvPr id="1464" name="Group 1463">
                  <a:extLst>
                    <a:ext uri="{FF2B5EF4-FFF2-40B4-BE49-F238E27FC236}">
                      <a16:creationId xmlns:a16="http://schemas.microsoft.com/office/drawing/2014/main" id="{5E12245F-B7EE-EFDA-7409-24DDE47FD9D6}"/>
                    </a:ext>
                  </a:extLst>
                </p:cNvPr>
                <p:cNvGrpSpPr/>
                <p:nvPr/>
              </p:nvGrpSpPr>
              <p:grpSpPr>
                <a:xfrm>
                  <a:off x="1140978" y="386179"/>
                  <a:ext cx="359134" cy="798899"/>
                  <a:chOff x="1140978" y="386179"/>
                  <a:chExt cx="359134" cy="798899"/>
                </a:xfrm>
              </p:grpSpPr>
              <p:pic>
                <p:nvPicPr>
                  <p:cNvPr id="1469" name="Graphic 1468">
                    <a:extLst>
                      <a:ext uri="{FF2B5EF4-FFF2-40B4-BE49-F238E27FC236}">
                        <a16:creationId xmlns:a16="http://schemas.microsoft.com/office/drawing/2014/main" id="{6F266662-C58C-74E4-9A39-6409D3D14F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rcRect l="5815" r="49231"/>
                  <a:stretch/>
                </p:blipFill>
                <p:spPr>
                  <a:xfrm>
                    <a:off x="1140978" y="386179"/>
                    <a:ext cx="359134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70" name="Straight Connector 1469">
                    <a:extLst>
                      <a:ext uri="{FF2B5EF4-FFF2-40B4-BE49-F238E27FC236}">
                        <a16:creationId xmlns:a16="http://schemas.microsoft.com/office/drawing/2014/main" id="{440358B9-073F-6349-68ED-ECAE07656A23}"/>
                      </a:ext>
                    </a:extLst>
                  </p:cNvPr>
                  <p:cNvCxnSpPr/>
                  <p:nvPr/>
                </p:nvCxnSpPr>
                <p:spPr>
                  <a:xfrm>
                    <a:off x="1500112" y="475549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65" name="Group 1464">
                  <a:extLst>
                    <a:ext uri="{FF2B5EF4-FFF2-40B4-BE49-F238E27FC236}">
                      <a16:creationId xmlns:a16="http://schemas.microsoft.com/office/drawing/2014/main" id="{5F3A1D3E-7858-4637-F4B2-C4B1B7AC76B1}"/>
                    </a:ext>
                  </a:extLst>
                </p:cNvPr>
                <p:cNvGrpSpPr/>
                <p:nvPr/>
              </p:nvGrpSpPr>
              <p:grpSpPr>
                <a:xfrm>
                  <a:off x="1568548" y="410240"/>
                  <a:ext cx="363804" cy="798899"/>
                  <a:chOff x="1769154" y="410240"/>
                  <a:chExt cx="363804" cy="798899"/>
                </a:xfrm>
              </p:grpSpPr>
              <p:pic>
                <p:nvPicPr>
                  <p:cNvPr id="1467" name="Graphic 1466">
                    <a:extLst>
                      <a:ext uri="{FF2B5EF4-FFF2-40B4-BE49-F238E27FC236}">
                        <a16:creationId xmlns:a16="http://schemas.microsoft.com/office/drawing/2014/main" id="{8EEA7DB7-EFCB-FF1A-1B1A-4135BF8B3E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rcRect l="49892" t="3100" r="5154" b="-3100"/>
                  <a:stretch/>
                </p:blipFill>
                <p:spPr>
                  <a:xfrm>
                    <a:off x="1773825" y="410240"/>
                    <a:ext cx="359133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68" name="Straight Connector 1467">
                    <a:extLst>
                      <a:ext uri="{FF2B5EF4-FFF2-40B4-BE49-F238E27FC236}">
                        <a16:creationId xmlns:a16="http://schemas.microsoft.com/office/drawing/2014/main" id="{2F5C4D8C-4A4C-CB83-2DEB-B2C3BD5A2D87}"/>
                      </a:ext>
                    </a:extLst>
                  </p:cNvPr>
                  <p:cNvCxnSpPr/>
                  <p:nvPr/>
                </p:nvCxnSpPr>
                <p:spPr>
                  <a:xfrm>
                    <a:off x="1769154" y="485220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66" name="Graphic 1465">
                  <a:extLst>
                    <a:ext uri="{FF2B5EF4-FFF2-40B4-BE49-F238E27FC236}">
                      <a16:creationId xmlns:a16="http://schemas.microsoft.com/office/drawing/2014/main" id="{7548F6CB-29F9-9F60-D05E-99F6682817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444120" y="272753"/>
                  <a:ext cx="180420" cy="180420"/>
                </a:xfrm>
                <a:prstGeom prst="rect">
                  <a:avLst/>
                </a:prstGeom>
              </p:spPr>
            </p:pic>
          </p:grpSp>
          <p:grpSp>
            <p:nvGrpSpPr>
              <p:cNvPr id="1426" name="Group 1425">
                <a:extLst>
                  <a:ext uri="{FF2B5EF4-FFF2-40B4-BE49-F238E27FC236}">
                    <a16:creationId xmlns:a16="http://schemas.microsoft.com/office/drawing/2014/main" id="{E2520838-37FF-19F8-CE99-C85DE004E942}"/>
                  </a:ext>
                </a:extLst>
              </p:cNvPr>
              <p:cNvGrpSpPr/>
              <p:nvPr/>
            </p:nvGrpSpPr>
            <p:grpSpPr>
              <a:xfrm>
                <a:off x="2042151" y="656774"/>
                <a:ext cx="596115" cy="720025"/>
                <a:chOff x="1140978" y="272753"/>
                <a:chExt cx="791374" cy="936386"/>
              </a:xfrm>
            </p:grpSpPr>
            <p:grpSp>
              <p:nvGrpSpPr>
                <p:cNvPr id="1457" name="Group 1456">
                  <a:extLst>
                    <a:ext uri="{FF2B5EF4-FFF2-40B4-BE49-F238E27FC236}">
                      <a16:creationId xmlns:a16="http://schemas.microsoft.com/office/drawing/2014/main" id="{2B6CB8D7-F9A2-DDB3-0E07-E58251F1F329}"/>
                    </a:ext>
                  </a:extLst>
                </p:cNvPr>
                <p:cNvGrpSpPr/>
                <p:nvPr/>
              </p:nvGrpSpPr>
              <p:grpSpPr>
                <a:xfrm>
                  <a:off x="1140978" y="386179"/>
                  <a:ext cx="359134" cy="798899"/>
                  <a:chOff x="1140978" y="386179"/>
                  <a:chExt cx="359134" cy="798899"/>
                </a:xfrm>
              </p:grpSpPr>
              <p:pic>
                <p:nvPicPr>
                  <p:cNvPr id="1462" name="Graphic 1461">
                    <a:extLst>
                      <a:ext uri="{FF2B5EF4-FFF2-40B4-BE49-F238E27FC236}">
                        <a16:creationId xmlns:a16="http://schemas.microsoft.com/office/drawing/2014/main" id="{E3BB5A98-85F3-9655-C3E2-638E41AAC6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rcRect l="5815" r="49231"/>
                  <a:stretch/>
                </p:blipFill>
                <p:spPr>
                  <a:xfrm>
                    <a:off x="1140978" y="386179"/>
                    <a:ext cx="359134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63" name="Straight Connector 1462">
                    <a:extLst>
                      <a:ext uri="{FF2B5EF4-FFF2-40B4-BE49-F238E27FC236}">
                        <a16:creationId xmlns:a16="http://schemas.microsoft.com/office/drawing/2014/main" id="{1393C57B-E4D3-8D30-44B3-507F57D666B4}"/>
                      </a:ext>
                    </a:extLst>
                  </p:cNvPr>
                  <p:cNvCxnSpPr/>
                  <p:nvPr/>
                </p:nvCxnSpPr>
                <p:spPr>
                  <a:xfrm>
                    <a:off x="1500112" y="475549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8" name="Group 1457">
                  <a:extLst>
                    <a:ext uri="{FF2B5EF4-FFF2-40B4-BE49-F238E27FC236}">
                      <a16:creationId xmlns:a16="http://schemas.microsoft.com/office/drawing/2014/main" id="{D67C377A-2989-81BD-6AE5-77EC6910786B}"/>
                    </a:ext>
                  </a:extLst>
                </p:cNvPr>
                <p:cNvGrpSpPr/>
                <p:nvPr/>
              </p:nvGrpSpPr>
              <p:grpSpPr>
                <a:xfrm>
                  <a:off x="1568548" y="410240"/>
                  <a:ext cx="363804" cy="798899"/>
                  <a:chOff x="1769154" y="410240"/>
                  <a:chExt cx="363804" cy="798899"/>
                </a:xfrm>
              </p:grpSpPr>
              <p:pic>
                <p:nvPicPr>
                  <p:cNvPr id="1460" name="Graphic 1459">
                    <a:extLst>
                      <a:ext uri="{FF2B5EF4-FFF2-40B4-BE49-F238E27FC236}">
                        <a16:creationId xmlns:a16="http://schemas.microsoft.com/office/drawing/2014/main" id="{C9A37A2D-AABC-1539-448E-19CB236A97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rcRect l="49892" t="3100" r="5154" b="-3100"/>
                  <a:stretch/>
                </p:blipFill>
                <p:spPr>
                  <a:xfrm>
                    <a:off x="1773825" y="410240"/>
                    <a:ext cx="359133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61" name="Straight Connector 1460">
                    <a:extLst>
                      <a:ext uri="{FF2B5EF4-FFF2-40B4-BE49-F238E27FC236}">
                        <a16:creationId xmlns:a16="http://schemas.microsoft.com/office/drawing/2014/main" id="{213DAAA2-E891-5BCB-9C20-AAD7F462680D}"/>
                      </a:ext>
                    </a:extLst>
                  </p:cNvPr>
                  <p:cNvCxnSpPr/>
                  <p:nvPr/>
                </p:nvCxnSpPr>
                <p:spPr>
                  <a:xfrm>
                    <a:off x="1769154" y="485220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59" name="Graphic 1458">
                  <a:extLst>
                    <a:ext uri="{FF2B5EF4-FFF2-40B4-BE49-F238E27FC236}">
                      <a16:creationId xmlns:a16="http://schemas.microsoft.com/office/drawing/2014/main" id="{E0595B40-B049-9AC1-C0A6-62DAAE91A8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444120" y="272753"/>
                  <a:ext cx="180420" cy="180420"/>
                </a:xfrm>
                <a:prstGeom prst="rect">
                  <a:avLst/>
                </a:prstGeom>
              </p:spPr>
            </p:pic>
          </p:grpSp>
          <p:grpSp>
            <p:nvGrpSpPr>
              <p:cNvPr id="1427" name="Group 1426">
                <a:extLst>
                  <a:ext uri="{FF2B5EF4-FFF2-40B4-BE49-F238E27FC236}">
                    <a16:creationId xmlns:a16="http://schemas.microsoft.com/office/drawing/2014/main" id="{FDBAB350-54C5-9DAF-CE9D-FEE1A08A0083}"/>
                  </a:ext>
                </a:extLst>
              </p:cNvPr>
              <p:cNvGrpSpPr/>
              <p:nvPr/>
            </p:nvGrpSpPr>
            <p:grpSpPr>
              <a:xfrm>
                <a:off x="3269866" y="656774"/>
                <a:ext cx="596115" cy="720025"/>
                <a:chOff x="1140978" y="272753"/>
                <a:chExt cx="791374" cy="936386"/>
              </a:xfrm>
            </p:grpSpPr>
            <p:grpSp>
              <p:nvGrpSpPr>
                <p:cNvPr id="1450" name="Group 1449">
                  <a:extLst>
                    <a:ext uri="{FF2B5EF4-FFF2-40B4-BE49-F238E27FC236}">
                      <a16:creationId xmlns:a16="http://schemas.microsoft.com/office/drawing/2014/main" id="{E090BB7B-0008-D489-8A1C-2CEDC1BCC03D}"/>
                    </a:ext>
                  </a:extLst>
                </p:cNvPr>
                <p:cNvGrpSpPr/>
                <p:nvPr/>
              </p:nvGrpSpPr>
              <p:grpSpPr>
                <a:xfrm>
                  <a:off x="1140978" y="386179"/>
                  <a:ext cx="359134" cy="798899"/>
                  <a:chOff x="1140978" y="386179"/>
                  <a:chExt cx="359134" cy="798899"/>
                </a:xfrm>
              </p:grpSpPr>
              <p:pic>
                <p:nvPicPr>
                  <p:cNvPr id="1455" name="Graphic 1454">
                    <a:extLst>
                      <a:ext uri="{FF2B5EF4-FFF2-40B4-BE49-F238E27FC236}">
                        <a16:creationId xmlns:a16="http://schemas.microsoft.com/office/drawing/2014/main" id="{494FFA47-901D-FADE-51F5-D64B04FA9A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rcRect l="5815" r="49231"/>
                  <a:stretch/>
                </p:blipFill>
                <p:spPr>
                  <a:xfrm>
                    <a:off x="1140978" y="386179"/>
                    <a:ext cx="359134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56" name="Straight Connector 1455">
                    <a:extLst>
                      <a:ext uri="{FF2B5EF4-FFF2-40B4-BE49-F238E27FC236}">
                        <a16:creationId xmlns:a16="http://schemas.microsoft.com/office/drawing/2014/main" id="{80BD9C5D-B902-4AE4-D33A-6DF3703582A5}"/>
                      </a:ext>
                    </a:extLst>
                  </p:cNvPr>
                  <p:cNvCxnSpPr/>
                  <p:nvPr/>
                </p:nvCxnSpPr>
                <p:spPr>
                  <a:xfrm>
                    <a:off x="1500112" y="475549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1" name="Group 1450">
                  <a:extLst>
                    <a:ext uri="{FF2B5EF4-FFF2-40B4-BE49-F238E27FC236}">
                      <a16:creationId xmlns:a16="http://schemas.microsoft.com/office/drawing/2014/main" id="{00FE53F9-90B2-D718-C6F8-77D41DD3AE04}"/>
                    </a:ext>
                  </a:extLst>
                </p:cNvPr>
                <p:cNvGrpSpPr/>
                <p:nvPr/>
              </p:nvGrpSpPr>
              <p:grpSpPr>
                <a:xfrm>
                  <a:off x="1568548" y="410240"/>
                  <a:ext cx="363804" cy="798899"/>
                  <a:chOff x="1769154" y="410240"/>
                  <a:chExt cx="363804" cy="798899"/>
                </a:xfrm>
              </p:grpSpPr>
              <p:pic>
                <p:nvPicPr>
                  <p:cNvPr id="1453" name="Graphic 1452">
                    <a:extLst>
                      <a:ext uri="{FF2B5EF4-FFF2-40B4-BE49-F238E27FC236}">
                        <a16:creationId xmlns:a16="http://schemas.microsoft.com/office/drawing/2014/main" id="{1D9FC608-9C80-4F31-43C5-2238EDE45B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rcRect l="49892" t="3100" r="5154" b="-3100"/>
                  <a:stretch/>
                </p:blipFill>
                <p:spPr>
                  <a:xfrm>
                    <a:off x="1773825" y="410240"/>
                    <a:ext cx="359133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54" name="Straight Connector 1453">
                    <a:extLst>
                      <a:ext uri="{FF2B5EF4-FFF2-40B4-BE49-F238E27FC236}">
                        <a16:creationId xmlns:a16="http://schemas.microsoft.com/office/drawing/2014/main" id="{167AEC60-0A44-19B8-9519-A96421DF1B9C}"/>
                      </a:ext>
                    </a:extLst>
                  </p:cNvPr>
                  <p:cNvCxnSpPr/>
                  <p:nvPr/>
                </p:nvCxnSpPr>
                <p:spPr>
                  <a:xfrm>
                    <a:off x="1769154" y="485220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52" name="Graphic 1451">
                  <a:extLst>
                    <a:ext uri="{FF2B5EF4-FFF2-40B4-BE49-F238E27FC236}">
                      <a16:creationId xmlns:a16="http://schemas.microsoft.com/office/drawing/2014/main" id="{1C5DE391-B9ED-04C1-ABB6-921060C32C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444120" y="272753"/>
                  <a:ext cx="180420" cy="180420"/>
                </a:xfrm>
                <a:prstGeom prst="rect">
                  <a:avLst/>
                </a:prstGeom>
              </p:spPr>
            </p:pic>
          </p:grpSp>
          <p:grpSp>
            <p:nvGrpSpPr>
              <p:cNvPr id="1428" name="Group 1427">
                <a:extLst>
                  <a:ext uri="{FF2B5EF4-FFF2-40B4-BE49-F238E27FC236}">
                    <a16:creationId xmlns:a16="http://schemas.microsoft.com/office/drawing/2014/main" id="{E2380054-60E2-A9CF-C5FD-548F0B94B9C9}"/>
                  </a:ext>
                </a:extLst>
              </p:cNvPr>
              <p:cNvGrpSpPr/>
              <p:nvPr/>
            </p:nvGrpSpPr>
            <p:grpSpPr>
              <a:xfrm>
                <a:off x="4735338" y="656774"/>
                <a:ext cx="596115" cy="720025"/>
                <a:chOff x="1140978" y="272753"/>
                <a:chExt cx="791374" cy="936386"/>
              </a:xfrm>
            </p:grpSpPr>
            <p:grpSp>
              <p:nvGrpSpPr>
                <p:cNvPr id="1443" name="Group 1442">
                  <a:extLst>
                    <a:ext uri="{FF2B5EF4-FFF2-40B4-BE49-F238E27FC236}">
                      <a16:creationId xmlns:a16="http://schemas.microsoft.com/office/drawing/2014/main" id="{9AF5EE1C-C8E9-97D2-B560-A4048C8F0923}"/>
                    </a:ext>
                  </a:extLst>
                </p:cNvPr>
                <p:cNvGrpSpPr/>
                <p:nvPr/>
              </p:nvGrpSpPr>
              <p:grpSpPr>
                <a:xfrm>
                  <a:off x="1140978" y="386179"/>
                  <a:ext cx="359134" cy="798899"/>
                  <a:chOff x="1140978" y="386179"/>
                  <a:chExt cx="359134" cy="798899"/>
                </a:xfrm>
              </p:grpSpPr>
              <p:pic>
                <p:nvPicPr>
                  <p:cNvPr id="1448" name="Graphic 1447">
                    <a:extLst>
                      <a:ext uri="{FF2B5EF4-FFF2-40B4-BE49-F238E27FC236}">
                        <a16:creationId xmlns:a16="http://schemas.microsoft.com/office/drawing/2014/main" id="{A9CF58A3-2815-1BD1-A5AF-41709C322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rcRect l="5815" r="49231"/>
                  <a:stretch/>
                </p:blipFill>
                <p:spPr>
                  <a:xfrm>
                    <a:off x="1140978" y="386179"/>
                    <a:ext cx="359134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49" name="Straight Connector 1448">
                    <a:extLst>
                      <a:ext uri="{FF2B5EF4-FFF2-40B4-BE49-F238E27FC236}">
                        <a16:creationId xmlns:a16="http://schemas.microsoft.com/office/drawing/2014/main" id="{55252994-4ACB-1BA4-B6D2-E7E698CC9FA2}"/>
                      </a:ext>
                    </a:extLst>
                  </p:cNvPr>
                  <p:cNvCxnSpPr/>
                  <p:nvPr/>
                </p:nvCxnSpPr>
                <p:spPr>
                  <a:xfrm>
                    <a:off x="1500112" y="475549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4" name="Group 1443">
                  <a:extLst>
                    <a:ext uri="{FF2B5EF4-FFF2-40B4-BE49-F238E27FC236}">
                      <a16:creationId xmlns:a16="http://schemas.microsoft.com/office/drawing/2014/main" id="{36E11ADE-6B67-610D-032E-A590F61B88E5}"/>
                    </a:ext>
                  </a:extLst>
                </p:cNvPr>
                <p:cNvGrpSpPr/>
                <p:nvPr/>
              </p:nvGrpSpPr>
              <p:grpSpPr>
                <a:xfrm>
                  <a:off x="1568548" y="410240"/>
                  <a:ext cx="363804" cy="798899"/>
                  <a:chOff x="1769154" y="410240"/>
                  <a:chExt cx="363804" cy="798899"/>
                </a:xfrm>
              </p:grpSpPr>
              <p:pic>
                <p:nvPicPr>
                  <p:cNvPr id="1446" name="Graphic 1445">
                    <a:extLst>
                      <a:ext uri="{FF2B5EF4-FFF2-40B4-BE49-F238E27FC236}">
                        <a16:creationId xmlns:a16="http://schemas.microsoft.com/office/drawing/2014/main" id="{7430FDFA-68F7-1FA1-0AF3-B908516AA6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rcRect l="49892" t="3100" r="5154" b="-3100"/>
                  <a:stretch/>
                </p:blipFill>
                <p:spPr>
                  <a:xfrm>
                    <a:off x="1773825" y="410240"/>
                    <a:ext cx="359133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47" name="Straight Connector 1446">
                    <a:extLst>
                      <a:ext uri="{FF2B5EF4-FFF2-40B4-BE49-F238E27FC236}">
                        <a16:creationId xmlns:a16="http://schemas.microsoft.com/office/drawing/2014/main" id="{A90451DC-97AB-5188-886C-8BD0A57C188C}"/>
                      </a:ext>
                    </a:extLst>
                  </p:cNvPr>
                  <p:cNvCxnSpPr/>
                  <p:nvPr/>
                </p:nvCxnSpPr>
                <p:spPr>
                  <a:xfrm>
                    <a:off x="1769154" y="485220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45" name="Graphic 1444">
                  <a:extLst>
                    <a:ext uri="{FF2B5EF4-FFF2-40B4-BE49-F238E27FC236}">
                      <a16:creationId xmlns:a16="http://schemas.microsoft.com/office/drawing/2014/main" id="{FE0A86BB-AF64-362B-3A10-157AC17E73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444120" y="272753"/>
                  <a:ext cx="180420" cy="180420"/>
                </a:xfrm>
                <a:prstGeom prst="rect">
                  <a:avLst/>
                </a:prstGeom>
              </p:spPr>
            </p:pic>
          </p:grpSp>
          <p:cxnSp>
            <p:nvCxnSpPr>
              <p:cNvPr id="1429" name="Straight Connector 1428">
                <a:extLst>
                  <a:ext uri="{FF2B5EF4-FFF2-40B4-BE49-F238E27FC236}">
                    <a16:creationId xmlns:a16="http://schemas.microsoft.com/office/drawing/2014/main" id="{500D9CDF-6EC8-7465-699A-F054272B15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181" y="2469586"/>
                <a:ext cx="504590" cy="0"/>
              </a:xfrm>
              <a:prstGeom prst="line">
                <a:avLst/>
              </a:prstGeom>
              <a:ln w="2540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0" name="Straight Connector 1429">
                <a:extLst>
                  <a:ext uri="{FF2B5EF4-FFF2-40B4-BE49-F238E27FC236}">
                    <a16:creationId xmlns:a16="http://schemas.microsoft.com/office/drawing/2014/main" id="{20EA16A2-8A19-70BC-6864-9B9303D8FD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181" y="2749145"/>
                <a:ext cx="505069" cy="0"/>
              </a:xfrm>
              <a:prstGeom prst="line">
                <a:avLst/>
              </a:prstGeom>
              <a:ln w="190500">
                <a:solidFill>
                  <a:schemeClr val="bg1">
                    <a:lumMod val="6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1" name="TextBox 1430">
                <a:extLst>
                  <a:ext uri="{FF2B5EF4-FFF2-40B4-BE49-F238E27FC236}">
                    <a16:creationId xmlns:a16="http://schemas.microsoft.com/office/drawing/2014/main" id="{843636ED-44DC-BADC-00E4-6534FFFECB85}"/>
                  </a:ext>
                </a:extLst>
              </p:cNvPr>
              <p:cNvSpPr txBox="1"/>
              <p:nvPr/>
            </p:nvSpPr>
            <p:spPr>
              <a:xfrm>
                <a:off x="651227" y="2334758"/>
                <a:ext cx="1118463" cy="274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Blackbox Model</a:t>
                </a:r>
              </a:p>
            </p:txBody>
          </p:sp>
          <p:sp>
            <p:nvSpPr>
              <p:cNvPr id="1432" name="TextBox 1431">
                <a:extLst>
                  <a:ext uri="{FF2B5EF4-FFF2-40B4-BE49-F238E27FC236}">
                    <a16:creationId xmlns:a16="http://schemas.microsoft.com/office/drawing/2014/main" id="{C4AA2A35-F79C-2EFB-177F-F6E677CB9C56}"/>
                  </a:ext>
                </a:extLst>
              </p:cNvPr>
              <p:cNvSpPr txBox="1"/>
              <p:nvPr/>
            </p:nvSpPr>
            <p:spPr>
              <a:xfrm>
                <a:off x="651227" y="2617460"/>
                <a:ext cx="14766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Symbolic Model</a:t>
                </a:r>
              </a:p>
            </p:txBody>
          </p:sp>
          <p:sp>
            <p:nvSpPr>
              <p:cNvPr id="1433" name="TextBox 1432">
                <a:extLst>
                  <a:ext uri="{FF2B5EF4-FFF2-40B4-BE49-F238E27FC236}">
                    <a16:creationId xmlns:a16="http://schemas.microsoft.com/office/drawing/2014/main" id="{CE07A943-6A72-8FBF-3200-B5F305D680F7}"/>
                  </a:ext>
                </a:extLst>
              </p:cNvPr>
              <p:cNvSpPr txBox="1"/>
              <p:nvPr/>
            </p:nvSpPr>
            <p:spPr>
              <a:xfrm>
                <a:off x="651227" y="2877433"/>
                <a:ext cx="11329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Selector</a:t>
                </a:r>
              </a:p>
            </p:txBody>
          </p:sp>
          <p:pic>
            <p:nvPicPr>
              <p:cNvPr id="1435" name="Picture 1434">
                <a:extLst>
                  <a:ext uri="{FF2B5EF4-FFF2-40B4-BE49-F238E27FC236}">
                    <a16:creationId xmlns:a16="http://schemas.microsoft.com/office/drawing/2014/main" id="{13B9E21B-6554-932D-F5C4-700F27242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49278" y="1250902"/>
                <a:ext cx="469485" cy="166592"/>
              </a:xfrm>
              <a:prstGeom prst="rect">
                <a:avLst/>
              </a:prstGeom>
            </p:spPr>
          </p:pic>
          <p:pic>
            <p:nvPicPr>
              <p:cNvPr id="1436" name="Picture 1435">
                <a:extLst>
                  <a:ext uri="{FF2B5EF4-FFF2-40B4-BE49-F238E27FC236}">
                    <a16:creationId xmlns:a16="http://schemas.microsoft.com/office/drawing/2014/main" id="{9E469A38-0808-55A5-5751-40A15B486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13712" y="1250902"/>
                <a:ext cx="469485" cy="168403"/>
              </a:xfrm>
              <a:prstGeom prst="rect">
                <a:avLst/>
              </a:prstGeom>
            </p:spPr>
          </p:pic>
          <p:pic>
            <p:nvPicPr>
              <p:cNvPr id="1437" name="Picture 1436">
                <a:extLst>
                  <a:ext uri="{FF2B5EF4-FFF2-40B4-BE49-F238E27FC236}">
                    <a16:creationId xmlns:a16="http://schemas.microsoft.com/office/drawing/2014/main" id="{FF46D480-8F5E-1166-E1CD-6E9079531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352510" y="1250902"/>
                <a:ext cx="469485" cy="168403"/>
              </a:xfrm>
              <a:prstGeom prst="rect">
                <a:avLst/>
              </a:prstGeom>
            </p:spPr>
          </p:pic>
          <p:pic>
            <p:nvPicPr>
              <p:cNvPr id="1438" name="Picture 1437">
                <a:extLst>
                  <a:ext uri="{FF2B5EF4-FFF2-40B4-BE49-F238E27FC236}">
                    <a16:creationId xmlns:a16="http://schemas.microsoft.com/office/drawing/2014/main" id="{F00431E2-A26E-1EE5-23CC-0694D53D1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12555" y="1250902"/>
                <a:ext cx="469485" cy="166592"/>
              </a:xfrm>
              <a:prstGeom prst="rect">
                <a:avLst/>
              </a:prstGeom>
            </p:spPr>
          </p:pic>
          <p:grpSp>
            <p:nvGrpSpPr>
              <p:cNvPr id="1439" name="Group 1438">
                <a:extLst>
                  <a:ext uri="{FF2B5EF4-FFF2-40B4-BE49-F238E27FC236}">
                    <a16:creationId xmlns:a16="http://schemas.microsoft.com/office/drawing/2014/main" id="{23E34CDB-DBFC-296A-E9BE-68661B62A7C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3203" y="2909008"/>
                <a:ext cx="224592" cy="229265"/>
                <a:chOff x="2937567" y="5225133"/>
                <a:chExt cx="914400" cy="914401"/>
              </a:xfrm>
            </p:grpSpPr>
            <p:sp>
              <p:nvSpPr>
                <p:cNvPr id="1441" name="Oval 1440">
                  <a:extLst>
                    <a:ext uri="{FF2B5EF4-FFF2-40B4-BE49-F238E27FC236}">
                      <a16:creationId xmlns:a16="http://schemas.microsoft.com/office/drawing/2014/main" id="{65DB4B39-1186-7332-6E8D-6A6FE9C81A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37567" y="5225133"/>
                  <a:ext cx="914400" cy="9144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pic>
              <p:nvPicPr>
                <p:cNvPr id="1442" name="Graphic 1441">
                  <a:extLst>
                    <a:ext uri="{FF2B5EF4-FFF2-40B4-BE49-F238E27FC236}">
                      <a16:creationId xmlns:a16="http://schemas.microsoft.com/office/drawing/2014/main" id="{A9EAFF83-5B92-C3E1-6CDF-D7D3C9F18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02216" y="5384392"/>
                  <a:ext cx="676311" cy="676311"/>
                </a:xfrm>
                <a:prstGeom prst="rect">
                  <a:avLst/>
                </a:prstGeom>
              </p:spPr>
            </p:pic>
          </p:grpSp>
          <p:pic>
            <p:nvPicPr>
              <p:cNvPr id="1440" name="Picture 1439">
                <a:extLst>
                  <a:ext uri="{FF2B5EF4-FFF2-40B4-BE49-F238E27FC236}">
                    <a16:creationId xmlns:a16="http://schemas.microsoft.com/office/drawing/2014/main" id="{8B95D04E-3FD7-C27B-8C9C-BDF06CAB8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042050" y="2108290"/>
                <a:ext cx="152278" cy="155448"/>
              </a:xfrm>
              <a:prstGeom prst="rect">
                <a:avLst/>
              </a:prstGeom>
            </p:spPr>
          </p:pic>
        </p:grpSp>
      </p:grpSp>
      <p:pic>
        <p:nvPicPr>
          <p:cNvPr id="1477" name="Picture 1476">
            <a:extLst>
              <a:ext uri="{FF2B5EF4-FFF2-40B4-BE49-F238E27FC236}">
                <a16:creationId xmlns:a16="http://schemas.microsoft.com/office/drawing/2014/main" id="{2593BF94-84B0-4D2E-07A6-1DF8C4E7A17D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606826" y="1627452"/>
            <a:ext cx="426829" cy="121258"/>
          </a:xfrm>
          <a:prstGeom prst="rect">
            <a:avLst/>
          </a:prstGeom>
        </p:spPr>
      </p:pic>
      <p:cxnSp>
        <p:nvCxnSpPr>
          <p:cNvPr id="1540" name="Curved Connector 1539">
            <a:extLst>
              <a:ext uri="{FF2B5EF4-FFF2-40B4-BE49-F238E27FC236}">
                <a16:creationId xmlns:a16="http://schemas.microsoft.com/office/drawing/2014/main" id="{70A3F3FB-A332-66EC-A66D-CE58C8B6C514}"/>
              </a:ext>
            </a:extLst>
          </p:cNvPr>
          <p:cNvCxnSpPr>
            <a:cxnSpLocks/>
            <a:stCxn id="1576" idx="0"/>
            <a:endCxn id="1573" idx="1"/>
          </p:cNvCxnSpPr>
          <p:nvPr/>
        </p:nvCxnSpPr>
        <p:spPr>
          <a:xfrm flipH="1" flipV="1">
            <a:off x="7653544" y="5539839"/>
            <a:ext cx="233070" cy="556176"/>
          </a:xfrm>
          <a:prstGeom prst="curvedConnector5">
            <a:avLst>
              <a:gd name="adj1" fmla="val -98082"/>
              <a:gd name="adj2" fmla="val 48486"/>
              <a:gd name="adj3" fmla="val 1406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2" name="Trapezoid 1541">
            <a:extLst>
              <a:ext uri="{FF2B5EF4-FFF2-40B4-BE49-F238E27FC236}">
                <a16:creationId xmlns:a16="http://schemas.microsoft.com/office/drawing/2014/main" id="{C6798D82-C5B3-7433-AA23-4E2269BD2C2C}"/>
              </a:ext>
            </a:extLst>
          </p:cNvPr>
          <p:cNvSpPr/>
          <p:nvPr/>
        </p:nvSpPr>
        <p:spPr>
          <a:xfrm rot="5400000">
            <a:off x="6068297" y="5183292"/>
            <a:ext cx="430896" cy="577895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/>
          </a:p>
        </p:txBody>
      </p:sp>
      <p:pic>
        <p:nvPicPr>
          <p:cNvPr id="1543" name="Picture 1542">
            <a:extLst>
              <a:ext uri="{FF2B5EF4-FFF2-40B4-BE49-F238E27FC236}">
                <a16:creationId xmlns:a16="http://schemas.microsoft.com/office/drawing/2014/main" id="{13134F4B-74AF-C691-21EC-B2D96E50C280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6011434" y="5397070"/>
            <a:ext cx="539159" cy="148260"/>
          </a:xfrm>
          <a:prstGeom prst="rect">
            <a:avLst/>
          </a:prstGeom>
        </p:spPr>
      </p:pic>
      <p:cxnSp>
        <p:nvCxnSpPr>
          <p:cNvPr id="1544" name="Curved Connector 1543">
            <a:extLst>
              <a:ext uri="{FF2B5EF4-FFF2-40B4-BE49-F238E27FC236}">
                <a16:creationId xmlns:a16="http://schemas.microsoft.com/office/drawing/2014/main" id="{D87537CD-8B33-E645-486B-132E84CBA6FA}"/>
              </a:ext>
            </a:extLst>
          </p:cNvPr>
          <p:cNvCxnSpPr>
            <a:cxnSpLocks/>
            <a:stCxn id="1579" idx="3"/>
            <a:endCxn id="1574" idx="1"/>
          </p:cNvCxnSpPr>
          <p:nvPr/>
        </p:nvCxnSpPr>
        <p:spPr>
          <a:xfrm flipH="1" flipV="1">
            <a:off x="7117898" y="4817734"/>
            <a:ext cx="310717" cy="672463"/>
          </a:xfrm>
          <a:prstGeom prst="curvedConnector5">
            <a:avLst>
              <a:gd name="adj1" fmla="val -23328"/>
              <a:gd name="adj2" fmla="val 43153"/>
              <a:gd name="adj3" fmla="val 27047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5" name="Curved Connector 1544">
            <a:extLst>
              <a:ext uri="{FF2B5EF4-FFF2-40B4-BE49-F238E27FC236}">
                <a16:creationId xmlns:a16="http://schemas.microsoft.com/office/drawing/2014/main" id="{FDC06F73-B7AB-D63A-414D-66CB4E6DA96F}"/>
              </a:ext>
            </a:extLst>
          </p:cNvPr>
          <p:cNvCxnSpPr>
            <a:cxnSpLocks/>
            <a:stCxn id="1579" idx="3"/>
            <a:endCxn id="1593" idx="1"/>
          </p:cNvCxnSpPr>
          <p:nvPr/>
        </p:nvCxnSpPr>
        <p:spPr>
          <a:xfrm flipH="1">
            <a:off x="6541036" y="5490197"/>
            <a:ext cx="887579" cy="623831"/>
          </a:xfrm>
          <a:prstGeom prst="curvedConnector5">
            <a:avLst>
              <a:gd name="adj1" fmla="val -8166"/>
              <a:gd name="adj2" fmla="val 50000"/>
              <a:gd name="adj3" fmla="val 1358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6" name="Straight Arrow Connector 1545">
            <a:extLst>
              <a:ext uri="{FF2B5EF4-FFF2-40B4-BE49-F238E27FC236}">
                <a16:creationId xmlns:a16="http://schemas.microsoft.com/office/drawing/2014/main" id="{474C4D79-FCE7-C150-DAE4-1659156DC3B3}"/>
              </a:ext>
            </a:extLst>
          </p:cNvPr>
          <p:cNvCxnSpPr>
            <a:cxnSpLocks/>
            <a:endCxn id="1542" idx="2"/>
          </p:cNvCxnSpPr>
          <p:nvPr/>
        </p:nvCxnSpPr>
        <p:spPr>
          <a:xfrm>
            <a:off x="5828009" y="5471877"/>
            <a:ext cx="166787" cy="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7" name="Group 1546">
            <a:extLst>
              <a:ext uri="{FF2B5EF4-FFF2-40B4-BE49-F238E27FC236}">
                <a16:creationId xmlns:a16="http://schemas.microsoft.com/office/drawing/2014/main" id="{F8ECB57E-F42F-DDF2-ABC5-9FBB65CB1F90}"/>
              </a:ext>
            </a:extLst>
          </p:cNvPr>
          <p:cNvGrpSpPr/>
          <p:nvPr/>
        </p:nvGrpSpPr>
        <p:grpSpPr>
          <a:xfrm>
            <a:off x="6510065" y="5900042"/>
            <a:ext cx="530672" cy="427463"/>
            <a:chOff x="7001198" y="2926956"/>
            <a:chExt cx="597006" cy="480896"/>
          </a:xfrm>
        </p:grpSpPr>
        <p:sp>
          <p:nvSpPr>
            <p:cNvPr id="1592" name="Trapezoid 1591">
              <a:extLst>
                <a:ext uri="{FF2B5EF4-FFF2-40B4-BE49-F238E27FC236}">
                  <a16:creationId xmlns:a16="http://schemas.microsoft.com/office/drawing/2014/main" id="{6FFD7440-22E5-77F7-3C27-AD7B9DC953A9}"/>
                </a:ext>
              </a:extLst>
            </p:cNvPr>
            <p:cNvSpPr/>
            <p:nvPr/>
          </p:nvSpPr>
          <p:spPr>
            <a:xfrm rot="5400000">
              <a:off x="7059253" y="2868901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93" name="Picture 1592">
              <a:extLst>
                <a:ext uri="{FF2B5EF4-FFF2-40B4-BE49-F238E27FC236}">
                  <a16:creationId xmlns:a16="http://schemas.microsoft.com/office/drawing/2014/main" id="{CBB8B921-E5C0-CE23-7DCD-D39A9CD11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7036040" y="3084784"/>
              <a:ext cx="541921" cy="165811"/>
            </a:xfrm>
            <a:prstGeom prst="rect">
              <a:avLst/>
            </a:prstGeom>
          </p:spPr>
        </p:pic>
      </p:grpSp>
      <p:grpSp>
        <p:nvGrpSpPr>
          <p:cNvPr id="1549" name="Group 1548">
            <a:extLst>
              <a:ext uri="{FF2B5EF4-FFF2-40B4-BE49-F238E27FC236}">
                <a16:creationId xmlns:a16="http://schemas.microsoft.com/office/drawing/2014/main" id="{77AB1608-17A5-5319-721C-4BB31FB71823}"/>
              </a:ext>
            </a:extLst>
          </p:cNvPr>
          <p:cNvGrpSpPr/>
          <p:nvPr/>
        </p:nvGrpSpPr>
        <p:grpSpPr>
          <a:xfrm>
            <a:off x="5207853" y="5026061"/>
            <a:ext cx="641457" cy="976669"/>
            <a:chOff x="3909466" y="5042113"/>
            <a:chExt cx="1182413" cy="2330750"/>
          </a:xfrm>
        </p:grpSpPr>
        <p:pic>
          <p:nvPicPr>
            <p:cNvPr id="1586" name="Picture 158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7AC91FA9-1A06-9702-A793-A0200FB5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4511153" y="5793111"/>
              <a:ext cx="576236" cy="787568"/>
            </a:xfrm>
            <a:prstGeom prst="rect">
              <a:avLst/>
            </a:prstGeom>
          </p:spPr>
        </p:pic>
        <p:pic>
          <p:nvPicPr>
            <p:cNvPr id="1587" name="Picture 1586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13EB9B9D-3ED1-8918-62BE-A1F25430E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3920457" y="5794726"/>
              <a:ext cx="576236" cy="780396"/>
            </a:xfrm>
            <a:prstGeom prst="rect">
              <a:avLst/>
            </a:prstGeom>
          </p:spPr>
        </p:pic>
        <p:pic>
          <p:nvPicPr>
            <p:cNvPr id="1588" name="Picture 1587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EB101DFB-2DEC-CE8E-1ECC-09A1D3C7E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3920457" y="5042113"/>
              <a:ext cx="576236" cy="732034"/>
            </a:xfrm>
            <a:prstGeom prst="rect">
              <a:avLst/>
            </a:prstGeom>
          </p:spPr>
        </p:pic>
        <p:pic>
          <p:nvPicPr>
            <p:cNvPr id="1589" name="Picture 158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1E9E0683-1938-55B4-AE65-0BF629ED5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514989" y="6628615"/>
              <a:ext cx="550007" cy="744248"/>
            </a:xfrm>
            <a:prstGeom prst="rect">
              <a:avLst/>
            </a:prstGeom>
          </p:spPr>
        </p:pic>
        <p:pic>
          <p:nvPicPr>
            <p:cNvPr id="1590" name="Picture 1589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FA647D99-F3FE-E02B-B51F-C61CB4D58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4515643" y="5045231"/>
              <a:ext cx="576236" cy="717477"/>
            </a:xfrm>
            <a:prstGeom prst="rect">
              <a:avLst/>
            </a:prstGeom>
          </p:spPr>
        </p:pic>
        <p:pic>
          <p:nvPicPr>
            <p:cNvPr id="1591" name="Picture 1590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2F19B9AE-50AC-F873-AFFB-3BBCD1E0B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3909466" y="6595704"/>
              <a:ext cx="578722" cy="777159"/>
            </a:xfrm>
            <a:prstGeom prst="rect">
              <a:avLst/>
            </a:prstGeom>
          </p:spPr>
        </p:pic>
      </p:grpSp>
      <p:grpSp>
        <p:nvGrpSpPr>
          <p:cNvPr id="1550" name="Group 1549">
            <a:extLst>
              <a:ext uri="{FF2B5EF4-FFF2-40B4-BE49-F238E27FC236}">
                <a16:creationId xmlns:a16="http://schemas.microsoft.com/office/drawing/2014/main" id="{9C5362E6-F866-A123-9C09-4001B1F0AC4A}"/>
              </a:ext>
            </a:extLst>
          </p:cNvPr>
          <p:cNvGrpSpPr/>
          <p:nvPr/>
        </p:nvGrpSpPr>
        <p:grpSpPr>
          <a:xfrm>
            <a:off x="6005372" y="5846796"/>
            <a:ext cx="452208" cy="207229"/>
            <a:chOff x="6210400" y="4642019"/>
            <a:chExt cx="508734" cy="233132"/>
          </a:xfrm>
        </p:grpSpPr>
        <p:pic>
          <p:nvPicPr>
            <p:cNvPr id="1584" name="Picture 1583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6D1FD74-7B35-D29B-BBB6-9F6F2E4A6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6464240" y="4642019"/>
              <a:ext cx="254894" cy="231985"/>
            </a:xfrm>
            <a:prstGeom prst="rect">
              <a:avLst/>
            </a:prstGeom>
          </p:spPr>
        </p:pic>
        <p:pic>
          <p:nvPicPr>
            <p:cNvPr id="1585" name="Picture 1584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21A9B42E-ADD2-A806-FBC0-3101D7D81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6210400" y="4652242"/>
              <a:ext cx="244923" cy="222909"/>
            </a:xfrm>
            <a:prstGeom prst="rect">
              <a:avLst/>
            </a:prstGeom>
          </p:spPr>
        </p:pic>
      </p:grpSp>
      <p:grpSp>
        <p:nvGrpSpPr>
          <p:cNvPr id="1551" name="Group 1550">
            <a:extLst>
              <a:ext uri="{FF2B5EF4-FFF2-40B4-BE49-F238E27FC236}">
                <a16:creationId xmlns:a16="http://schemas.microsoft.com/office/drawing/2014/main" id="{A3564DB8-74F6-B4F8-A260-8DBFEA02D962}"/>
              </a:ext>
            </a:extLst>
          </p:cNvPr>
          <p:cNvGrpSpPr/>
          <p:nvPr/>
        </p:nvGrpSpPr>
        <p:grpSpPr>
          <a:xfrm>
            <a:off x="6071628" y="4849699"/>
            <a:ext cx="850391" cy="231889"/>
            <a:chOff x="1880026" y="3865159"/>
            <a:chExt cx="1864438" cy="477721"/>
          </a:xfrm>
        </p:grpSpPr>
        <p:pic>
          <p:nvPicPr>
            <p:cNvPr id="1580" name="Picture 1579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32B39ED4-C04D-31C4-288A-03E994F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1880026" y="3873590"/>
              <a:ext cx="414126" cy="462451"/>
            </a:xfrm>
            <a:prstGeom prst="rect">
              <a:avLst/>
            </a:prstGeom>
          </p:spPr>
        </p:pic>
        <p:pic>
          <p:nvPicPr>
            <p:cNvPr id="1581" name="Picture 158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E32CF3F5-133B-A85C-557F-060643749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2297730" y="3873590"/>
              <a:ext cx="507797" cy="469290"/>
            </a:xfrm>
            <a:prstGeom prst="rect">
              <a:avLst/>
            </a:prstGeom>
          </p:spPr>
        </p:pic>
        <p:pic>
          <p:nvPicPr>
            <p:cNvPr id="1582" name="Picture 1581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C18057AA-A43D-2E6C-93EA-BC930FB87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3266128" y="3865159"/>
              <a:ext cx="478336" cy="469292"/>
            </a:xfrm>
            <a:prstGeom prst="rect">
              <a:avLst/>
            </a:prstGeom>
          </p:spPr>
        </p:pic>
        <p:pic>
          <p:nvPicPr>
            <p:cNvPr id="1583" name="Picture 1582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7DD974BA-6209-32EC-9F63-3AB9D251E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2833694" y="3865159"/>
              <a:ext cx="414127" cy="469291"/>
            </a:xfrm>
            <a:prstGeom prst="rect">
              <a:avLst/>
            </a:prstGeom>
          </p:spPr>
        </p:pic>
      </p:grpSp>
      <p:pic>
        <p:nvPicPr>
          <p:cNvPr id="1552" name="Picture 1551">
            <a:extLst>
              <a:ext uri="{FF2B5EF4-FFF2-40B4-BE49-F238E27FC236}">
                <a16:creationId xmlns:a16="http://schemas.microsoft.com/office/drawing/2014/main" id="{1BB40A78-37BE-657F-69F5-638359ABF5D6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6593719" y="5470792"/>
            <a:ext cx="312917" cy="31396"/>
          </a:xfrm>
          <a:prstGeom prst="rect">
            <a:avLst/>
          </a:prstGeom>
        </p:spPr>
      </p:pic>
      <p:grpSp>
        <p:nvGrpSpPr>
          <p:cNvPr id="1553" name="Group 1552">
            <a:extLst>
              <a:ext uri="{FF2B5EF4-FFF2-40B4-BE49-F238E27FC236}">
                <a16:creationId xmlns:a16="http://schemas.microsoft.com/office/drawing/2014/main" id="{55E7CAAE-7B26-010E-2A28-A51F45A1CDB3}"/>
              </a:ext>
            </a:extLst>
          </p:cNvPr>
          <p:cNvGrpSpPr/>
          <p:nvPr/>
        </p:nvGrpSpPr>
        <p:grpSpPr>
          <a:xfrm>
            <a:off x="6906636" y="5276716"/>
            <a:ext cx="530672" cy="427463"/>
            <a:chOff x="5504252" y="2329222"/>
            <a:chExt cx="597006" cy="480896"/>
          </a:xfrm>
        </p:grpSpPr>
        <p:sp>
          <p:nvSpPr>
            <p:cNvPr id="1578" name="Trapezoid 1577">
              <a:extLst>
                <a:ext uri="{FF2B5EF4-FFF2-40B4-BE49-F238E27FC236}">
                  <a16:creationId xmlns:a16="http://schemas.microsoft.com/office/drawing/2014/main" id="{C896DD75-1421-9AFE-E40F-0BA4F8F6D7D8}"/>
                </a:ext>
              </a:extLst>
            </p:cNvPr>
            <p:cNvSpPr/>
            <p:nvPr/>
          </p:nvSpPr>
          <p:spPr>
            <a:xfrm rot="5400000">
              <a:off x="5562307" y="2271167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9" name="Picture 1578">
              <a:extLst>
                <a:ext uri="{FF2B5EF4-FFF2-40B4-BE49-F238E27FC236}">
                  <a16:creationId xmlns:a16="http://schemas.microsoft.com/office/drawing/2014/main" id="{CB4435A0-BF67-0E95-7EA5-1998DC67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5549559" y="2486482"/>
              <a:ext cx="541919" cy="165811"/>
            </a:xfrm>
            <a:prstGeom prst="rect">
              <a:avLst/>
            </a:prstGeom>
          </p:spPr>
        </p:pic>
      </p:grpSp>
      <p:grpSp>
        <p:nvGrpSpPr>
          <p:cNvPr id="1554" name="Group 1553">
            <a:extLst>
              <a:ext uri="{FF2B5EF4-FFF2-40B4-BE49-F238E27FC236}">
                <a16:creationId xmlns:a16="http://schemas.microsoft.com/office/drawing/2014/main" id="{965B7750-73C6-D716-8C22-0A8F152786F0}"/>
              </a:ext>
            </a:extLst>
          </p:cNvPr>
          <p:cNvGrpSpPr/>
          <p:nvPr/>
        </p:nvGrpSpPr>
        <p:grpSpPr>
          <a:xfrm>
            <a:off x="7355941" y="5882282"/>
            <a:ext cx="530672" cy="427463"/>
            <a:chOff x="8154725" y="2896929"/>
            <a:chExt cx="597006" cy="480896"/>
          </a:xfrm>
        </p:grpSpPr>
        <p:sp>
          <p:nvSpPr>
            <p:cNvPr id="1576" name="Trapezoid 1575">
              <a:extLst>
                <a:ext uri="{FF2B5EF4-FFF2-40B4-BE49-F238E27FC236}">
                  <a16:creationId xmlns:a16="http://schemas.microsoft.com/office/drawing/2014/main" id="{32512775-DC91-CF5A-C112-2959255922F7}"/>
                </a:ext>
              </a:extLst>
            </p:cNvPr>
            <p:cNvSpPr/>
            <p:nvPr/>
          </p:nvSpPr>
          <p:spPr>
            <a:xfrm rot="5400000">
              <a:off x="8212780" y="2838874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7" name="Picture 1576">
              <a:extLst>
                <a:ext uri="{FF2B5EF4-FFF2-40B4-BE49-F238E27FC236}">
                  <a16:creationId xmlns:a16="http://schemas.microsoft.com/office/drawing/2014/main" id="{6EAD2C10-C464-07ED-335E-08EC95110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8190095" y="3050799"/>
              <a:ext cx="541920" cy="165812"/>
            </a:xfrm>
            <a:prstGeom prst="rect">
              <a:avLst/>
            </a:prstGeom>
          </p:spPr>
        </p:pic>
      </p:grpSp>
      <p:pic>
        <p:nvPicPr>
          <p:cNvPr id="1555" name="Picture 1554" descr="A bird sitting on a branch&#10;&#10;Description automatically generated">
            <a:extLst>
              <a:ext uri="{FF2B5EF4-FFF2-40B4-BE49-F238E27FC236}">
                <a16:creationId xmlns:a16="http://schemas.microsoft.com/office/drawing/2014/main" id="{110E5624-DB1A-73AC-CB8C-FB64D3F4FDCE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7871152" y="5754333"/>
            <a:ext cx="226573" cy="206209"/>
          </a:xfrm>
          <a:prstGeom prst="rect">
            <a:avLst/>
          </a:prstGeom>
        </p:spPr>
      </p:pic>
      <p:pic>
        <p:nvPicPr>
          <p:cNvPr id="1556" name="Picture 1555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474C2A68-D56E-8B06-A4F5-8C2FBC27D8B4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8160294" y="6075730"/>
            <a:ext cx="217710" cy="198142"/>
          </a:xfrm>
          <a:prstGeom prst="rect">
            <a:avLst/>
          </a:prstGeom>
        </p:spPr>
      </p:pic>
      <p:grpSp>
        <p:nvGrpSpPr>
          <p:cNvPr id="1557" name="Group 1556">
            <a:extLst>
              <a:ext uri="{FF2B5EF4-FFF2-40B4-BE49-F238E27FC236}">
                <a16:creationId xmlns:a16="http://schemas.microsoft.com/office/drawing/2014/main" id="{0115A08B-F5B5-B8F0-FAE1-A28971BD1697}"/>
              </a:ext>
            </a:extLst>
          </p:cNvPr>
          <p:cNvGrpSpPr/>
          <p:nvPr/>
        </p:nvGrpSpPr>
        <p:grpSpPr>
          <a:xfrm>
            <a:off x="7117898" y="4562742"/>
            <a:ext cx="2692889" cy="509984"/>
            <a:chOff x="6081975" y="1522251"/>
            <a:chExt cx="3029500" cy="573733"/>
          </a:xfrm>
        </p:grpSpPr>
        <p:sp>
          <p:nvSpPr>
            <p:cNvPr id="1574" name="Rounded Rectangle 1573">
              <a:extLst>
                <a:ext uri="{FF2B5EF4-FFF2-40B4-BE49-F238E27FC236}">
                  <a16:creationId xmlns:a16="http://schemas.microsoft.com/office/drawing/2014/main" id="{17DCB424-9282-6182-7247-F5CA5733EAE3}"/>
                </a:ext>
              </a:extLst>
            </p:cNvPr>
            <p:cNvSpPr/>
            <p:nvPr/>
          </p:nvSpPr>
          <p:spPr>
            <a:xfrm>
              <a:off x="6081975" y="1522251"/>
              <a:ext cx="3029500" cy="57373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1575" name="Picture 1574">
              <a:extLst>
                <a:ext uri="{FF2B5EF4-FFF2-40B4-BE49-F238E27FC236}">
                  <a16:creationId xmlns:a16="http://schemas.microsoft.com/office/drawing/2014/main" id="{0655F05A-66C1-8C5A-C759-8972F7D0D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6127079" y="1743270"/>
              <a:ext cx="2901822" cy="344418"/>
            </a:xfrm>
            <a:prstGeom prst="rect">
              <a:avLst/>
            </a:prstGeom>
          </p:spPr>
        </p:pic>
      </p:grpSp>
      <p:grpSp>
        <p:nvGrpSpPr>
          <p:cNvPr id="1558" name="Group 1557">
            <a:extLst>
              <a:ext uri="{FF2B5EF4-FFF2-40B4-BE49-F238E27FC236}">
                <a16:creationId xmlns:a16="http://schemas.microsoft.com/office/drawing/2014/main" id="{066D9F9B-4DAF-A5DD-F3F6-07102EA01CC7}"/>
              </a:ext>
            </a:extLst>
          </p:cNvPr>
          <p:cNvGrpSpPr>
            <a:grpSpLocks noChangeAspect="1"/>
          </p:cNvGrpSpPr>
          <p:nvPr/>
        </p:nvGrpSpPr>
        <p:grpSpPr>
          <a:xfrm>
            <a:off x="7624494" y="5150227"/>
            <a:ext cx="2881665" cy="584741"/>
            <a:chOff x="6066632" y="5019702"/>
            <a:chExt cx="3496163" cy="729533"/>
          </a:xfrm>
        </p:grpSpPr>
        <p:sp>
          <p:nvSpPr>
            <p:cNvPr id="1572" name="Rounded Rectangle 1571">
              <a:extLst>
                <a:ext uri="{FF2B5EF4-FFF2-40B4-BE49-F238E27FC236}">
                  <a16:creationId xmlns:a16="http://schemas.microsoft.com/office/drawing/2014/main" id="{E463DA68-7C31-7ED6-8746-0794E7DBF327}"/>
                </a:ext>
              </a:extLst>
            </p:cNvPr>
            <p:cNvSpPr/>
            <p:nvPr/>
          </p:nvSpPr>
          <p:spPr>
            <a:xfrm>
              <a:off x="6066632" y="5019702"/>
              <a:ext cx="3496163" cy="72953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3" name="Picture 1572">
              <a:extLst>
                <a:ext uri="{FF2B5EF4-FFF2-40B4-BE49-F238E27FC236}">
                  <a16:creationId xmlns:a16="http://schemas.microsoft.com/office/drawing/2014/main" id="{E764F1E3-0664-3FBD-F192-16B91DB6D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6101877" y="5320685"/>
              <a:ext cx="3434010" cy="370208"/>
            </a:xfrm>
            <a:prstGeom prst="rect">
              <a:avLst/>
            </a:prstGeom>
          </p:spPr>
        </p:pic>
      </p:grpSp>
      <p:sp>
        <p:nvSpPr>
          <p:cNvPr id="1559" name="Rounded Rectangle 1558">
            <a:extLst>
              <a:ext uri="{FF2B5EF4-FFF2-40B4-BE49-F238E27FC236}">
                <a16:creationId xmlns:a16="http://schemas.microsoft.com/office/drawing/2014/main" id="{B4DD085C-451C-3D40-C409-67266C58DE27}"/>
              </a:ext>
            </a:extLst>
          </p:cNvPr>
          <p:cNvSpPr/>
          <p:nvPr/>
        </p:nvSpPr>
        <p:spPr>
          <a:xfrm>
            <a:off x="8455901" y="5799123"/>
            <a:ext cx="1950330" cy="686728"/>
          </a:xfrm>
          <a:prstGeom prst="roundRect">
            <a:avLst>
              <a:gd name="adj" fmla="val 5897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07" dirty="0"/>
          </a:p>
        </p:txBody>
      </p:sp>
      <p:grpSp>
        <p:nvGrpSpPr>
          <p:cNvPr id="1560" name="Group 1559">
            <a:extLst>
              <a:ext uri="{FF2B5EF4-FFF2-40B4-BE49-F238E27FC236}">
                <a16:creationId xmlns:a16="http://schemas.microsoft.com/office/drawing/2014/main" id="{671B72BE-7E78-9BCE-3E68-7A8208BC9C7C}"/>
              </a:ext>
            </a:extLst>
          </p:cNvPr>
          <p:cNvGrpSpPr/>
          <p:nvPr/>
        </p:nvGrpSpPr>
        <p:grpSpPr>
          <a:xfrm>
            <a:off x="8589095" y="5990726"/>
            <a:ext cx="530672" cy="427463"/>
            <a:chOff x="9269010" y="3306007"/>
            <a:chExt cx="597006" cy="480896"/>
          </a:xfrm>
        </p:grpSpPr>
        <p:sp>
          <p:nvSpPr>
            <p:cNvPr id="1570" name="Trapezoid 1569">
              <a:extLst>
                <a:ext uri="{FF2B5EF4-FFF2-40B4-BE49-F238E27FC236}">
                  <a16:creationId xmlns:a16="http://schemas.microsoft.com/office/drawing/2014/main" id="{A74A2A7A-EC71-C771-12D5-81A0E4CEB2D9}"/>
                </a:ext>
              </a:extLst>
            </p:cNvPr>
            <p:cNvSpPr/>
            <p:nvPr/>
          </p:nvSpPr>
          <p:spPr>
            <a:xfrm rot="5400000">
              <a:off x="9327065" y="3247952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1" name="Picture 1570">
              <a:extLst>
                <a:ext uri="{FF2B5EF4-FFF2-40B4-BE49-F238E27FC236}">
                  <a16:creationId xmlns:a16="http://schemas.microsoft.com/office/drawing/2014/main" id="{E8AC7ED8-A503-FB94-1E8A-AE14CA74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9296553" y="3485354"/>
              <a:ext cx="541920" cy="165811"/>
            </a:xfrm>
            <a:prstGeom prst="rect">
              <a:avLst/>
            </a:prstGeom>
          </p:spPr>
        </p:pic>
      </p:grpSp>
      <p:cxnSp>
        <p:nvCxnSpPr>
          <p:cNvPr id="1561" name="Straight Arrow Connector 1560">
            <a:extLst>
              <a:ext uri="{FF2B5EF4-FFF2-40B4-BE49-F238E27FC236}">
                <a16:creationId xmlns:a16="http://schemas.microsoft.com/office/drawing/2014/main" id="{A0AB9AB4-9D30-9A5A-6716-D83839321381}"/>
              </a:ext>
            </a:extLst>
          </p:cNvPr>
          <p:cNvCxnSpPr>
            <a:cxnSpLocks/>
            <a:stCxn id="1570" idx="0"/>
            <a:endCxn id="1562" idx="1"/>
          </p:cNvCxnSpPr>
          <p:nvPr/>
        </p:nvCxnSpPr>
        <p:spPr>
          <a:xfrm>
            <a:off x="9119768" y="6204459"/>
            <a:ext cx="230375" cy="4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2" name="Picture 156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01B698D3-215D-E642-5A63-EE475082B3AA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350143" y="5953772"/>
            <a:ext cx="559967" cy="509637"/>
          </a:xfrm>
          <a:prstGeom prst="rect">
            <a:avLst/>
          </a:prstGeom>
        </p:spPr>
      </p:pic>
      <p:sp>
        <p:nvSpPr>
          <p:cNvPr id="1563" name="TextBox 1562">
            <a:extLst>
              <a:ext uri="{FF2B5EF4-FFF2-40B4-BE49-F238E27FC236}">
                <a16:creationId xmlns:a16="http://schemas.microsoft.com/office/drawing/2014/main" id="{CACE6C9B-3BB3-4AD3-6379-6DDDD2839A40}"/>
              </a:ext>
            </a:extLst>
          </p:cNvPr>
          <p:cNvSpPr txBox="1"/>
          <p:nvPr/>
        </p:nvSpPr>
        <p:spPr>
          <a:xfrm>
            <a:off x="8609899" y="5756998"/>
            <a:ext cx="1842171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8" dirty="0">
                <a:solidFill>
                  <a:schemeClr val="bg2"/>
                </a:solidFill>
              </a:rPr>
              <a:t>Final residual (Unexplained)</a:t>
            </a:r>
          </a:p>
        </p:txBody>
      </p:sp>
      <p:sp>
        <p:nvSpPr>
          <p:cNvPr id="1564" name="TextBox 1563">
            <a:extLst>
              <a:ext uri="{FF2B5EF4-FFF2-40B4-BE49-F238E27FC236}">
                <a16:creationId xmlns:a16="http://schemas.microsoft.com/office/drawing/2014/main" id="{94370339-A99F-ED74-8F4A-4FD83089CEA0}"/>
              </a:ext>
            </a:extLst>
          </p:cNvPr>
          <p:cNvSpPr txBox="1"/>
          <p:nvPr/>
        </p:nvSpPr>
        <p:spPr>
          <a:xfrm>
            <a:off x="8705897" y="5139879"/>
            <a:ext cx="733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Expert6</a:t>
            </a:r>
          </a:p>
        </p:txBody>
      </p:sp>
      <p:cxnSp>
        <p:nvCxnSpPr>
          <p:cNvPr id="1565" name="Curved Connector 1564">
            <a:extLst>
              <a:ext uri="{FF2B5EF4-FFF2-40B4-BE49-F238E27FC236}">
                <a16:creationId xmlns:a16="http://schemas.microsoft.com/office/drawing/2014/main" id="{A6C58519-0B93-44DF-FB11-4332508E8A4A}"/>
              </a:ext>
            </a:extLst>
          </p:cNvPr>
          <p:cNvCxnSpPr>
            <a:cxnSpLocks/>
            <a:stCxn id="1576" idx="0"/>
            <a:endCxn id="1570" idx="2"/>
          </p:cNvCxnSpPr>
          <p:nvPr/>
        </p:nvCxnSpPr>
        <p:spPr>
          <a:xfrm>
            <a:off x="7886619" y="6096014"/>
            <a:ext cx="702477" cy="10844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6" name="Picture 1565">
            <a:extLst>
              <a:ext uri="{FF2B5EF4-FFF2-40B4-BE49-F238E27FC236}">
                <a16:creationId xmlns:a16="http://schemas.microsoft.com/office/drawing/2014/main" id="{CAF95D0E-33FE-D40F-C450-4CFFD87455E3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7054313" y="6097345"/>
            <a:ext cx="273409" cy="27432"/>
          </a:xfrm>
          <a:prstGeom prst="rect">
            <a:avLst/>
          </a:prstGeom>
        </p:spPr>
      </p:pic>
      <p:sp>
        <p:nvSpPr>
          <p:cNvPr id="1567" name="TextBox 1566">
            <a:extLst>
              <a:ext uri="{FF2B5EF4-FFF2-40B4-BE49-F238E27FC236}">
                <a16:creationId xmlns:a16="http://schemas.microsoft.com/office/drawing/2014/main" id="{E1B52522-563F-3A63-6D6C-39A939C2D527}"/>
              </a:ext>
            </a:extLst>
          </p:cNvPr>
          <p:cNvSpPr txBox="1"/>
          <p:nvPr/>
        </p:nvSpPr>
        <p:spPr>
          <a:xfrm>
            <a:off x="8038254" y="4512064"/>
            <a:ext cx="733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Expert4</a:t>
            </a:r>
          </a:p>
        </p:txBody>
      </p:sp>
      <p:grpSp>
        <p:nvGrpSpPr>
          <p:cNvPr id="1609" name="Group 1608">
            <a:extLst>
              <a:ext uri="{FF2B5EF4-FFF2-40B4-BE49-F238E27FC236}">
                <a16:creationId xmlns:a16="http://schemas.microsoft.com/office/drawing/2014/main" id="{87176470-DBA9-E92F-87F3-60734A5433C1}"/>
              </a:ext>
            </a:extLst>
          </p:cNvPr>
          <p:cNvGrpSpPr/>
          <p:nvPr/>
        </p:nvGrpSpPr>
        <p:grpSpPr>
          <a:xfrm>
            <a:off x="5203574" y="6543124"/>
            <a:ext cx="2633732" cy="716688"/>
            <a:chOff x="5203574" y="6543124"/>
            <a:chExt cx="2633732" cy="716688"/>
          </a:xfrm>
        </p:grpSpPr>
        <p:sp>
          <p:nvSpPr>
            <p:cNvPr id="1605" name="Rounded Rectangle 1604">
              <a:extLst>
                <a:ext uri="{FF2B5EF4-FFF2-40B4-BE49-F238E27FC236}">
                  <a16:creationId xmlns:a16="http://schemas.microsoft.com/office/drawing/2014/main" id="{BDCAF81C-7918-601F-30B5-4D3E0803269F}"/>
                </a:ext>
              </a:extLst>
            </p:cNvPr>
            <p:cNvSpPr/>
            <p:nvPr/>
          </p:nvSpPr>
          <p:spPr>
            <a:xfrm>
              <a:off x="5203574" y="6579356"/>
              <a:ext cx="2633732" cy="68045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1548" name="Picture 1547">
              <a:extLst>
                <a:ext uri="{FF2B5EF4-FFF2-40B4-BE49-F238E27FC236}">
                  <a16:creationId xmlns:a16="http://schemas.microsoft.com/office/drawing/2014/main" id="{BAE7E30F-17C7-398C-02E2-552650695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5214896" y="6793346"/>
              <a:ext cx="2618074" cy="450181"/>
            </a:xfrm>
            <a:prstGeom prst="rect">
              <a:avLst/>
            </a:prstGeom>
          </p:spPr>
        </p:pic>
        <p:sp>
          <p:nvSpPr>
            <p:cNvPr id="1568" name="TextBox 1567">
              <a:extLst>
                <a:ext uri="{FF2B5EF4-FFF2-40B4-BE49-F238E27FC236}">
                  <a16:creationId xmlns:a16="http://schemas.microsoft.com/office/drawing/2014/main" id="{D075DD1B-66FE-A9C3-377A-A61B386EB5EB}"/>
                </a:ext>
              </a:extLst>
            </p:cNvPr>
            <p:cNvSpPr txBox="1"/>
            <p:nvPr/>
          </p:nvSpPr>
          <p:spPr>
            <a:xfrm>
              <a:off x="5946573" y="6543124"/>
              <a:ext cx="1153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CBM + E-LEN</a:t>
              </a:r>
            </a:p>
          </p:txBody>
        </p:sp>
      </p:grpSp>
      <p:grpSp>
        <p:nvGrpSpPr>
          <p:cNvPr id="1608" name="Group 1607">
            <a:extLst>
              <a:ext uri="{FF2B5EF4-FFF2-40B4-BE49-F238E27FC236}">
                <a16:creationId xmlns:a16="http://schemas.microsoft.com/office/drawing/2014/main" id="{E5FC692B-11F6-FBD7-9B4E-D0BE9B970F07}"/>
              </a:ext>
            </a:extLst>
          </p:cNvPr>
          <p:cNvGrpSpPr/>
          <p:nvPr/>
        </p:nvGrpSpPr>
        <p:grpSpPr>
          <a:xfrm>
            <a:off x="7943900" y="6543123"/>
            <a:ext cx="2556075" cy="700404"/>
            <a:chOff x="7967026" y="6507221"/>
            <a:chExt cx="2556075" cy="700404"/>
          </a:xfrm>
        </p:grpSpPr>
        <p:sp>
          <p:nvSpPr>
            <p:cNvPr id="1607" name="Rounded Rectangle 1606">
              <a:extLst>
                <a:ext uri="{FF2B5EF4-FFF2-40B4-BE49-F238E27FC236}">
                  <a16:creationId xmlns:a16="http://schemas.microsoft.com/office/drawing/2014/main" id="{12EF323B-AAC4-ECB5-C061-6030CDE01633}"/>
                </a:ext>
              </a:extLst>
            </p:cNvPr>
            <p:cNvSpPr/>
            <p:nvPr/>
          </p:nvSpPr>
          <p:spPr>
            <a:xfrm>
              <a:off x="7967026" y="6543454"/>
              <a:ext cx="2556075" cy="66417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69" name="TextBox 1568">
              <a:extLst>
                <a:ext uri="{FF2B5EF4-FFF2-40B4-BE49-F238E27FC236}">
                  <a16:creationId xmlns:a16="http://schemas.microsoft.com/office/drawing/2014/main" id="{B3FF8BA6-4530-EB3D-DD27-B235D27EFF3A}"/>
                </a:ext>
              </a:extLst>
            </p:cNvPr>
            <p:cNvSpPr txBox="1"/>
            <p:nvPr/>
          </p:nvSpPr>
          <p:spPr>
            <a:xfrm>
              <a:off x="8691816" y="6507221"/>
              <a:ext cx="1153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PCBM + E-LEN</a:t>
              </a:r>
            </a:p>
          </p:txBody>
        </p:sp>
        <p:pic>
          <p:nvPicPr>
            <p:cNvPr id="1603" name="Picture 1602">
              <a:extLst>
                <a:ext uri="{FF2B5EF4-FFF2-40B4-BE49-F238E27FC236}">
                  <a16:creationId xmlns:a16="http://schemas.microsoft.com/office/drawing/2014/main" id="{5234B908-FFEC-7FEE-E961-DA043FD0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7996198" y="6826613"/>
              <a:ext cx="2520758" cy="267446"/>
            </a:xfrm>
            <a:prstGeom prst="rect">
              <a:avLst/>
            </a:prstGeom>
          </p:spPr>
        </p:pic>
      </p:grpSp>
      <p:sp>
        <p:nvSpPr>
          <p:cNvPr id="1626" name="TextBox 1625">
            <a:extLst>
              <a:ext uri="{FF2B5EF4-FFF2-40B4-BE49-F238E27FC236}">
                <a16:creationId xmlns:a16="http://schemas.microsoft.com/office/drawing/2014/main" id="{8A12FD3E-E2CB-83C1-77A5-9EE91B71A86E}"/>
              </a:ext>
            </a:extLst>
          </p:cNvPr>
          <p:cNvSpPr txBox="1"/>
          <p:nvPr/>
        </p:nvSpPr>
        <p:spPr>
          <a:xfrm>
            <a:off x="5114477" y="4566931"/>
            <a:ext cx="2781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 * Extracted from VIT-based BlackBox</a:t>
            </a:r>
          </a:p>
        </p:txBody>
      </p:sp>
      <p:sp>
        <p:nvSpPr>
          <p:cNvPr id="1629" name="TextBox 1628">
            <a:extLst>
              <a:ext uri="{FF2B5EF4-FFF2-40B4-BE49-F238E27FC236}">
                <a16:creationId xmlns:a16="http://schemas.microsoft.com/office/drawing/2014/main" id="{90D71046-FCCD-2EBE-1501-A336E9074FD0}"/>
              </a:ext>
            </a:extLst>
          </p:cNvPr>
          <p:cNvSpPr txBox="1"/>
          <p:nvPr/>
        </p:nvSpPr>
        <p:spPr>
          <a:xfrm>
            <a:off x="10819125" y="1243571"/>
            <a:ext cx="3287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Not compromising performance </a:t>
            </a:r>
          </a:p>
        </p:txBody>
      </p:sp>
      <p:pic>
        <p:nvPicPr>
          <p:cNvPr id="1637" name="Picture 1636" descr="Chart, bar chart&#10;&#10;Description automatically generated">
            <a:extLst>
              <a:ext uri="{FF2B5EF4-FFF2-40B4-BE49-F238E27FC236}">
                <a16:creationId xmlns:a16="http://schemas.microsoft.com/office/drawing/2014/main" id="{C19EB2B8-5FCF-9882-2666-3CE95F6F0384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11225958" y="5212232"/>
            <a:ext cx="2903716" cy="1387088"/>
          </a:xfrm>
          <a:prstGeom prst="rect">
            <a:avLst/>
          </a:prstGeom>
        </p:spPr>
      </p:pic>
      <p:pic>
        <p:nvPicPr>
          <p:cNvPr id="1638" name="Picture 1637" descr="A picture containing chart&#10;&#10;Description automatically generated">
            <a:extLst>
              <a:ext uri="{FF2B5EF4-FFF2-40B4-BE49-F238E27FC236}">
                <a16:creationId xmlns:a16="http://schemas.microsoft.com/office/drawing/2014/main" id="{195110F4-06C0-C97E-D5C3-BEAFF12466B8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11249979" y="3812492"/>
            <a:ext cx="2806892" cy="1387089"/>
          </a:xfrm>
          <a:prstGeom prst="rect">
            <a:avLst/>
          </a:prstGeom>
        </p:spPr>
      </p:pic>
      <p:pic>
        <p:nvPicPr>
          <p:cNvPr id="1642" name="Picture 1641" descr="A picture containing text, receipt, font, screenshot&#10;&#10;Description automatically generated">
            <a:extLst>
              <a:ext uri="{FF2B5EF4-FFF2-40B4-BE49-F238E27FC236}">
                <a16:creationId xmlns:a16="http://schemas.microsoft.com/office/drawing/2014/main" id="{72B0525B-E799-8B34-9307-F668433A79BD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10569396" y="1562975"/>
            <a:ext cx="3940126" cy="1423118"/>
          </a:xfrm>
          <a:prstGeom prst="rect">
            <a:avLst/>
          </a:prstGeom>
        </p:spPr>
      </p:pic>
      <p:sp>
        <p:nvSpPr>
          <p:cNvPr id="1646" name="TextBox 1645">
            <a:extLst>
              <a:ext uri="{FF2B5EF4-FFF2-40B4-BE49-F238E27FC236}">
                <a16:creationId xmlns:a16="http://schemas.microsoft.com/office/drawing/2014/main" id="{C821601F-2D29-C3A0-BE66-AED656444FE2}"/>
              </a:ext>
            </a:extLst>
          </p:cNvPr>
          <p:cNvSpPr txBox="1"/>
          <p:nvPr/>
        </p:nvSpPr>
        <p:spPr>
          <a:xfrm>
            <a:off x="10810018" y="2992964"/>
            <a:ext cx="35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Later experts cover harder samples</a:t>
            </a:r>
          </a:p>
        </p:txBody>
      </p:sp>
      <p:pic>
        <p:nvPicPr>
          <p:cNvPr id="1648" name="Picture 1647" descr="Chart, treemap chart&#10;&#10;Description automatically generated">
            <a:extLst>
              <a:ext uri="{FF2B5EF4-FFF2-40B4-BE49-F238E27FC236}">
                <a16:creationId xmlns:a16="http://schemas.microsoft.com/office/drawing/2014/main" id="{EF5C9C92-B183-B502-642E-6A220867535B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11319672" y="3313196"/>
            <a:ext cx="2603905" cy="515200"/>
          </a:xfrm>
          <a:prstGeom prst="rect">
            <a:avLst/>
          </a:prstGeom>
        </p:spPr>
      </p:pic>
      <p:sp>
        <p:nvSpPr>
          <p:cNvPr id="1649" name="TextBox 1648">
            <a:extLst>
              <a:ext uri="{FF2B5EF4-FFF2-40B4-BE49-F238E27FC236}">
                <a16:creationId xmlns:a16="http://schemas.microsoft.com/office/drawing/2014/main" id="{B8FB14EB-05AE-A311-D17E-F3A4D76B2AAA}"/>
              </a:ext>
            </a:extLst>
          </p:cNvPr>
          <p:cNvSpPr txBox="1"/>
          <p:nvPr/>
        </p:nvSpPr>
        <p:spPr>
          <a:xfrm>
            <a:off x="10493830" y="6530637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+</a:t>
            </a:r>
            <a:r>
              <a:rPr lang="en-US" sz="1200" dirty="0"/>
              <a:t> We achieve higher concept completeness scores</a:t>
            </a:r>
          </a:p>
          <a:p>
            <a:r>
              <a:rPr lang="en-US" sz="1200" b="1" dirty="0"/>
              <a:t>+</a:t>
            </a:r>
            <a:r>
              <a:rPr lang="en-US" sz="1200" dirty="0"/>
              <a:t> We achieve higher accuracy during test time intervention </a:t>
            </a:r>
          </a:p>
          <a:p>
            <a:r>
              <a:rPr lang="en-US" sz="1200" b="1" dirty="0"/>
              <a:t>+</a:t>
            </a:r>
            <a:r>
              <a:rPr lang="en-US" sz="1200" dirty="0"/>
              <a:t> We eliminate shortcut learning problem</a:t>
            </a:r>
          </a:p>
          <a:p>
            <a:r>
              <a:rPr lang="en-US" sz="1200" b="1" dirty="0"/>
              <a:t>+</a:t>
            </a:r>
            <a:r>
              <a:rPr lang="en-US" sz="1200" dirty="0"/>
              <a:t> VIT-based experts compose less concepts than CNN-based ones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638E2-4963-C361-A9CD-E82D353011E7}"/>
              </a:ext>
            </a:extLst>
          </p:cNvPr>
          <p:cNvSpPr txBox="1"/>
          <p:nvPr/>
        </p:nvSpPr>
        <p:spPr>
          <a:xfrm>
            <a:off x="8609899" y="3981679"/>
            <a:ext cx="2781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 * </a:t>
            </a:r>
            <a:r>
              <a:rPr lang="en-US" sz="800" dirty="0" err="1"/>
              <a:t>SelectiveNet</a:t>
            </a:r>
            <a:r>
              <a:rPr lang="en-US" sz="800" dirty="0"/>
              <a:t> [</a:t>
            </a:r>
            <a:r>
              <a:rPr lang="en-US" sz="800" dirty="0" err="1"/>
              <a:t>Geifman</a:t>
            </a:r>
            <a:r>
              <a:rPr lang="en-US" sz="800" dirty="0"/>
              <a:t> et al.] optimization</a:t>
            </a:r>
          </a:p>
        </p:txBody>
      </p:sp>
    </p:spTree>
    <p:extLst>
      <p:ext uri="{BB962C8B-B14F-4D97-AF65-F5344CB8AC3E}">
        <p14:creationId xmlns:p14="http://schemas.microsoft.com/office/powerpoint/2010/main" val="1332385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2888</TotalTime>
  <Words>284</Words>
  <Application>Microsoft Macintosh PowerPoint</Application>
  <PresentationFormat>Custom</PresentationFormat>
  <Paragraphs>54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Shantanu Ghosh</dc:creator>
  <cp:lastModifiedBy>Shantanu Ghosh</cp:lastModifiedBy>
  <cp:revision>195</cp:revision>
  <dcterms:created xsi:type="dcterms:W3CDTF">2023-06-19T21:16:31Z</dcterms:created>
  <dcterms:modified xsi:type="dcterms:W3CDTF">2023-06-21T22:07:37Z</dcterms:modified>
</cp:coreProperties>
</file>